
<file path=[Content_Types].xml><?xml version="1.0" encoding="utf-8"?>
<Types xmlns="http://schemas.openxmlformats.org/package/2006/content-types">
  <Default Extension="bin" ContentType="application/vnd.openxmlformats-officedocument.oleObject"/>
  <Default Extension="emf" ContentType="image/x-emf"/>
  <Default Extension="jpg" ContentType="image/jpeg"/>
  <Default Extension="png" ContentType="image/png"/>
  <Default Extension="rels" ContentType="application/vnd.openxmlformats-package.relationships+xml"/>
  <Default Extension="vsdx" ContentType="application/vnd.ms-visio.drawi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3.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01" r:id="rId1"/>
  </p:sldMasterIdLst>
  <p:notesMasterIdLst>
    <p:notesMasterId r:id="rId103"/>
  </p:notesMasterIdLst>
  <p:sldIdLst>
    <p:sldId id="256" r:id="rId2"/>
    <p:sldId id="258" r:id="rId3"/>
    <p:sldId id="264" r:id="rId4"/>
    <p:sldId id="266" r:id="rId5"/>
    <p:sldId id="267" r:id="rId6"/>
    <p:sldId id="273" r:id="rId7"/>
    <p:sldId id="274" r:id="rId8"/>
    <p:sldId id="275" r:id="rId9"/>
    <p:sldId id="276" r:id="rId10"/>
    <p:sldId id="277" r:id="rId11"/>
    <p:sldId id="287" r:id="rId12"/>
    <p:sldId id="279" r:id="rId13"/>
    <p:sldId id="564" r:id="rId14"/>
    <p:sldId id="280" r:id="rId15"/>
    <p:sldId id="565" r:id="rId16"/>
    <p:sldId id="268" r:id="rId17"/>
    <p:sldId id="269" r:id="rId18"/>
    <p:sldId id="566" r:id="rId19"/>
    <p:sldId id="288" r:id="rId20"/>
    <p:sldId id="480" r:id="rId21"/>
    <p:sldId id="567" r:id="rId22"/>
    <p:sldId id="270" r:id="rId23"/>
    <p:sldId id="568" r:id="rId24"/>
    <p:sldId id="271" r:id="rId25"/>
    <p:sldId id="569" r:id="rId26"/>
    <p:sldId id="272" r:id="rId27"/>
    <p:sldId id="570" r:id="rId28"/>
    <p:sldId id="481" r:id="rId29"/>
    <p:sldId id="482" r:id="rId30"/>
    <p:sldId id="499" r:id="rId31"/>
    <p:sldId id="500" r:id="rId32"/>
    <p:sldId id="501" r:id="rId33"/>
    <p:sldId id="502" r:id="rId34"/>
    <p:sldId id="503" r:id="rId35"/>
    <p:sldId id="504" r:id="rId36"/>
    <p:sldId id="505" r:id="rId37"/>
    <p:sldId id="545" r:id="rId38"/>
    <p:sldId id="489" r:id="rId39"/>
    <p:sldId id="490" r:id="rId40"/>
    <p:sldId id="491" r:id="rId41"/>
    <p:sldId id="492" r:id="rId42"/>
    <p:sldId id="493" r:id="rId43"/>
    <p:sldId id="494" r:id="rId44"/>
    <p:sldId id="495" r:id="rId45"/>
    <p:sldId id="506" r:id="rId46"/>
    <p:sldId id="496" r:id="rId47"/>
    <p:sldId id="507" r:id="rId48"/>
    <p:sldId id="497" r:id="rId49"/>
    <p:sldId id="508" r:id="rId50"/>
    <p:sldId id="509" r:id="rId51"/>
    <p:sldId id="510" r:id="rId52"/>
    <p:sldId id="511" r:id="rId53"/>
    <p:sldId id="498" r:id="rId54"/>
    <p:sldId id="483" r:id="rId55"/>
    <p:sldId id="516" r:id="rId56"/>
    <p:sldId id="484" r:id="rId57"/>
    <p:sldId id="517" r:id="rId58"/>
    <p:sldId id="536" r:id="rId59"/>
    <p:sldId id="537" r:id="rId60"/>
    <p:sldId id="538" r:id="rId61"/>
    <p:sldId id="539" r:id="rId62"/>
    <p:sldId id="540" r:id="rId63"/>
    <p:sldId id="541" r:id="rId64"/>
    <p:sldId id="542" r:id="rId65"/>
    <p:sldId id="543" r:id="rId66"/>
    <p:sldId id="544" r:id="rId67"/>
    <p:sldId id="546" r:id="rId68"/>
    <p:sldId id="547" r:id="rId69"/>
    <p:sldId id="551" r:id="rId70"/>
    <p:sldId id="553" r:id="rId71"/>
    <p:sldId id="555" r:id="rId72"/>
    <p:sldId id="556" r:id="rId73"/>
    <p:sldId id="557" r:id="rId74"/>
    <p:sldId id="558" r:id="rId75"/>
    <p:sldId id="559" r:id="rId76"/>
    <p:sldId id="560" r:id="rId77"/>
    <p:sldId id="552" r:id="rId78"/>
    <p:sldId id="563" r:id="rId79"/>
    <p:sldId id="521" r:id="rId80"/>
    <p:sldId id="512" r:id="rId81"/>
    <p:sldId id="518" r:id="rId82"/>
    <p:sldId id="519" r:id="rId83"/>
    <p:sldId id="520" r:id="rId84"/>
    <p:sldId id="486" r:id="rId85"/>
    <p:sldId id="487" r:id="rId86"/>
    <p:sldId id="522" r:id="rId87"/>
    <p:sldId id="523" r:id="rId88"/>
    <p:sldId id="524" r:id="rId89"/>
    <p:sldId id="525" r:id="rId90"/>
    <p:sldId id="526" r:id="rId91"/>
    <p:sldId id="527" r:id="rId92"/>
    <p:sldId id="488" r:id="rId93"/>
    <p:sldId id="528" r:id="rId94"/>
    <p:sldId id="529" r:id="rId95"/>
    <p:sldId id="530" r:id="rId96"/>
    <p:sldId id="531" r:id="rId97"/>
    <p:sldId id="532" r:id="rId98"/>
    <p:sldId id="533" r:id="rId99"/>
    <p:sldId id="534" r:id="rId100"/>
    <p:sldId id="535" r:id="rId101"/>
    <p:sldId id="262" r:id="rId10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95959"/>
    <a:srgbClr val="FAF3F5"/>
    <a:srgbClr val="A1CEE2"/>
    <a:srgbClr val="6AC2E9"/>
    <a:srgbClr val="027BB9"/>
    <a:srgbClr val="1165AD"/>
    <a:srgbClr val="1165AE"/>
    <a:srgbClr val="0F5696"/>
    <a:srgbClr val="0B4A7F"/>
    <a:srgbClr val="CAE0E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05" autoAdjust="0"/>
    <p:restoredTop sz="89749" autoAdjust="0"/>
  </p:normalViewPr>
  <p:slideViewPr>
    <p:cSldViewPr snapToGrid="0">
      <p:cViewPr varScale="1">
        <p:scale>
          <a:sx n="84" d="100"/>
          <a:sy n="84" d="100"/>
        </p:scale>
        <p:origin x="48" y="-216"/>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tableStyles" Target="tableStyles.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34F4098-BB6F-4DB6-ADF9-05D8336B6BAC}" type="doc">
      <dgm:prSet loTypeId="urn:microsoft.com/office/officeart/2005/8/layout/chevron1" loCatId="process" qsTypeId="urn:microsoft.com/office/officeart/2005/8/quickstyle/simple1" qsCatId="simple" csTypeId="urn:microsoft.com/office/officeart/2005/8/colors/colorful3" csCatId="colorful" phldr="1"/>
      <dgm:spPr/>
    </dgm:pt>
    <dgm:pt modelId="{F10E7C58-19B2-4087-9DAC-F94E36441DA3}">
      <dgm:prSet phldrT="[文本]"/>
      <dgm:spPr/>
      <dgm:t>
        <a:bodyPr/>
        <a:lstStyle/>
        <a:p>
          <a:r>
            <a:rPr lang="zh-CN" altLang="zh-CN" dirty="0">
              <a:latin typeface="腾讯体 W3" panose="020C04030202040F0204" pitchFamily="34" charset="-122"/>
              <a:ea typeface="腾讯体 W3" panose="020C04030202040F0204" pitchFamily="34" charset="-122"/>
            </a:rPr>
            <a:t>依赖</a:t>
          </a:r>
          <a:endParaRPr lang="zh-CN" altLang="en-US" dirty="0">
            <a:latin typeface="腾讯体 W3" panose="020C04030202040F0204" pitchFamily="34" charset="-122"/>
            <a:ea typeface="腾讯体 W3" panose="020C04030202040F0204" pitchFamily="34" charset="-122"/>
          </a:endParaRPr>
        </a:p>
      </dgm:t>
    </dgm:pt>
    <dgm:pt modelId="{3178092A-5128-4BDD-9F33-EE16F063C233}" type="parTrans" cxnId="{217C3FD8-43A5-4C00-8B21-0C4E46165BE7}">
      <dgm:prSet/>
      <dgm:spPr/>
      <dgm:t>
        <a:bodyPr/>
        <a:lstStyle/>
        <a:p>
          <a:endParaRPr lang="zh-CN" altLang="en-US">
            <a:latin typeface="腾讯体 W3" panose="020C04030202040F0204" pitchFamily="34" charset="-122"/>
            <a:ea typeface="腾讯体 W3" panose="020C04030202040F0204" pitchFamily="34" charset="-122"/>
          </a:endParaRPr>
        </a:p>
      </dgm:t>
    </dgm:pt>
    <dgm:pt modelId="{C00273D7-0F2B-491E-BE24-40CF0AA03257}" type="sibTrans" cxnId="{217C3FD8-43A5-4C00-8B21-0C4E46165BE7}">
      <dgm:prSet/>
      <dgm:spPr/>
      <dgm:t>
        <a:bodyPr/>
        <a:lstStyle/>
        <a:p>
          <a:endParaRPr lang="zh-CN" altLang="en-US">
            <a:latin typeface="腾讯体 W3" panose="020C04030202040F0204" pitchFamily="34" charset="-122"/>
            <a:ea typeface="腾讯体 W3" panose="020C04030202040F0204" pitchFamily="34" charset="-122"/>
          </a:endParaRPr>
        </a:p>
      </dgm:t>
    </dgm:pt>
    <dgm:pt modelId="{D41979AE-2CA0-4A2A-9E62-7F96B8930E61}">
      <dgm:prSet phldrT="[文本]"/>
      <dgm:spPr/>
      <dgm:t>
        <a:bodyPr/>
        <a:lstStyle/>
        <a:p>
          <a:r>
            <a:rPr lang="zh-CN" altLang="zh-CN" dirty="0">
              <a:latin typeface="腾讯体 W3" panose="020C04030202040F0204" pitchFamily="34" charset="-122"/>
              <a:ea typeface="腾讯体 W3" panose="020C04030202040F0204" pitchFamily="34" charset="-122"/>
            </a:rPr>
            <a:t>关联</a:t>
          </a:r>
          <a:endParaRPr lang="zh-CN" altLang="en-US" dirty="0">
            <a:latin typeface="腾讯体 W3" panose="020C04030202040F0204" pitchFamily="34" charset="-122"/>
            <a:ea typeface="腾讯体 W3" panose="020C04030202040F0204" pitchFamily="34" charset="-122"/>
          </a:endParaRPr>
        </a:p>
      </dgm:t>
    </dgm:pt>
    <dgm:pt modelId="{88052278-C798-4E73-8806-FCB9B2146B05}" type="parTrans" cxnId="{D8CB2EA1-916A-4473-BF28-53A928CFA458}">
      <dgm:prSet/>
      <dgm:spPr/>
      <dgm:t>
        <a:bodyPr/>
        <a:lstStyle/>
        <a:p>
          <a:endParaRPr lang="zh-CN" altLang="en-US">
            <a:latin typeface="腾讯体 W3" panose="020C04030202040F0204" pitchFamily="34" charset="-122"/>
            <a:ea typeface="腾讯体 W3" panose="020C04030202040F0204" pitchFamily="34" charset="-122"/>
          </a:endParaRPr>
        </a:p>
      </dgm:t>
    </dgm:pt>
    <dgm:pt modelId="{3DD4BD77-1BAD-475B-BD10-8D12C9FD5B7D}" type="sibTrans" cxnId="{D8CB2EA1-916A-4473-BF28-53A928CFA458}">
      <dgm:prSet/>
      <dgm:spPr/>
      <dgm:t>
        <a:bodyPr/>
        <a:lstStyle/>
        <a:p>
          <a:endParaRPr lang="zh-CN" altLang="en-US">
            <a:latin typeface="腾讯体 W3" panose="020C04030202040F0204" pitchFamily="34" charset="-122"/>
            <a:ea typeface="腾讯体 W3" panose="020C04030202040F0204" pitchFamily="34" charset="-122"/>
          </a:endParaRPr>
        </a:p>
      </dgm:t>
    </dgm:pt>
    <dgm:pt modelId="{EC192594-8C98-4BF4-A21F-363A33A6E16B}">
      <dgm:prSet phldrT="[文本]"/>
      <dgm:spPr/>
      <dgm:t>
        <a:bodyPr/>
        <a:lstStyle/>
        <a:p>
          <a:r>
            <a:rPr lang="zh-CN" altLang="zh-CN" dirty="0">
              <a:latin typeface="腾讯体 W3" panose="020C04030202040F0204" pitchFamily="34" charset="-122"/>
              <a:ea typeface="腾讯体 W3" panose="020C04030202040F0204" pitchFamily="34" charset="-122"/>
            </a:rPr>
            <a:t>聚合</a:t>
          </a:r>
          <a:endParaRPr lang="zh-CN" altLang="en-US" dirty="0">
            <a:latin typeface="腾讯体 W3" panose="020C04030202040F0204" pitchFamily="34" charset="-122"/>
            <a:ea typeface="腾讯体 W3" panose="020C04030202040F0204" pitchFamily="34" charset="-122"/>
          </a:endParaRPr>
        </a:p>
      </dgm:t>
    </dgm:pt>
    <dgm:pt modelId="{E3339933-A479-447A-BAF4-ED90AABDE360}" type="parTrans" cxnId="{E7AC6923-2E6C-48B4-BD88-1D374FAE5E2C}">
      <dgm:prSet/>
      <dgm:spPr/>
      <dgm:t>
        <a:bodyPr/>
        <a:lstStyle/>
        <a:p>
          <a:endParaRPr lang="zh-CN" altLang="en-US">
            <a:latin typeface="腾讯体 W3" panose="020C04030202040F0204" pitchFamily="34" charset="-122"/>
            <a:ea typeface="腾讯体 W3" panose="020C04030202040F0204" pitchFamily="34" charset="-122"/>
          </a:endParaRPr>
        </a:p>
      </dgm:t>
    </dgm:pt>
    <dgm:pt modelId="{D44D92C8-35A8-4D65-92D9-FBC5AB59A0B3}" type="sibTrans" cxnId="{E7AC6923-2E6C-48B4-BD88-1D374FAE5E2C}">
      <dgm:prSet/>
      <dgm:spPr/>
      <dgm:t>
        <a:bodyPr/>
        <a:lstStyle/>
        <a:p>
          <a:endParaRPr lang="zh-CN" altLang="en-US">
            <a:latin typeface="腾讯体 W3" panose="020C04030202040F0204" pitchFamily="34" charset="-122"/>
            <a:ea typeface="腾讯体 W3" panose="020C04030202040F0204" pitchFamily="34" charset="-122"/>
          </a:endParaRPr>
        </a:p>
      </dgm:t>
    </dgm:pt>
    <dgm:pt modelId="{2FF28617-D2C9-4C1E-B6AB-A185630051C7}">
      <dgm:prSet phldrT="[文本]"/>
      <dgm:spPr/>
      <dgm:t>
        <a:bodyPr/>
        <a:lstStyle/>
        <a:p>
          <a:r>
            <a:rPr lang="zh-CN" altLang="zh-CN" dirty="0">
              <a:latin typeface="腾讯体 W3" panose="020C04030202040F0204" pitchFamily="34" charset="-122"/>
              <a:ea typeface="腾讯体 W3" panose="020C04030202040F0204" pitchFamily="34" charset="-122"/>
            </a:rPr>
            <a:t>组合</a:t>
          </a:r>
          <a:endParaRPr lang="zh-CN" altLang="en-US" dirty="0">
            <a:latin typeface="腾讯体 W3" panose="020C04030202040F0204" pitchFamily="34" charset="-122"/>
            <a:ea typeface="腾讯体 W3" panose="020C04030202040F0204" pitchFamily="34" charset="-122"/>
          </a:endParaRPr>
        </a:p>
      </dgm:t>
    </dgm:pt>
    <dgm:pt modelId="{1D8420D3-DCBC-465E-8DAC-91844DC2985C}" type="parTrans" cxnId="{1E19B17D-4267-41E9-A293-03D29842FDEE}">
      <dgm:prSet/>
      <dgm:spPr/>
      <dgm:t>
        <a:bodyPr/>
        <a:lstStyle/>
        <a:p>
          <a:endParaRPr lang="zh-CN" altLang="en-US">
            <a:latin typeface="腾讯体 W3" panose="020C04030202040F0204" pitchFamily="34" charset="-122"/>
            <a:ea typeface="腾讯体 W3" panose="020C04030202040F0204" pitchFamily="34" charset="-122"/>
          </a:endParaRPr>
        </a:p>
      </dgm:t>
    </dgm:pt>
    <dgm:pt modelId="{6EBE5F9C-A1E5-4F2D-96AF-6946809B7775}" type="sibTrans" cxnId="{1E19B17D-4267-41E9-A293-03D29842FDEE}">
      <dgm:prSet/>
      <dgm:spPr/>
      <dgm:t>
        <a:bodyPr/>
        <a:lstStyle/>
        <a:p>
          <a:endParaRPr lang="zh-CN" altLang="en-US">
            <a:latin typeface="腾讯体 W3" panose="020C04030202040F0204" pitchFamily="34" charset="-122"/>
            <a:ea typeface="腾讯体 W3" panose="020C04030202040F0204" pitchFamily="34" charset="-122"/>
          </a:endParaRPr>
        </a:p>
      </dgm:t>
    </dgm:pt>
    <dgm:pt modelId="{8B640F20-C12C-413B-A2F4-A200A52CF984}">
      <dgm:prSet phldrT="[文本]"/>
      <dgm:spPr/>
      <dgm:t>
        <a:bodyPr/>
        <a:lstStyle/>
        <a:p>
          <a:r>
            <a:rPr lang="zh-CN" altLang="zh-CN">
              <a:latin typeface="腾讯体 W3" panose="020C04030202040F0204" pitchFamily="34" charset="-122"/>
              <a:ea typeface="腾讯体 W3" panose="020C04030202040F0204" pitchFamily="34" charset="-122"/>
            </a:rPr>
            <a:t>继承</a:t>
          </a:r>
          <a:endParaRPr lang="zh-CN" altLang="en-US" dirty="0">
            <a:latin typeface="腾讯体 W3" panose="020C04030202040F0204" pitchFamily="34" charset="-122"/>
            <a:ea typeface="腾讯体 W3" panose="020C04030202040F0204" pitchFamily="34" charset="-122"/>
          </a:endParaRPr>
        </a:p>
      </dgm:t>
    </dgm:pt>
    <dgm:pt modelId="{4E79F829-4D3B-4D45-A36E-F5ACFA953BF3}" type="parTrans" cxnId="{09350A9E-09BA-45FD-8439-651566EBDB70}">
      <dgm:prSet/>
      <dgm:spPr/>
      <dgm:t>
        <a:bodyPr/>
        <a:lstStyle/>
        <a:p>
          <a:endParaRPr lang="zh-CN" altLang="en-US">
            <a:latin typeface="腾讯体 W3" panose="020C04030202040F0204" pitchFamily="34" charset="-122"/>
            <a:ea typeface="腾讯体 W3" panose="020C04030202040F0204" pitchFamily="34" charset="-122"/>
          </a:endParaRPr>
        </a:p>
      </dgm:t>
    </dgm:pt>
    <dgm:pt modelId="{B77CD711-309B-48AC-AC8B-D0AF874E4584}" type="sibTrans" cxnId="{09350A9E-09BA-45FD-8439-651566EBDB70}">
      <dgm:prSet/>
      <dgm:spPr/>
      <dgm:t>
        <a:bodyPr/>
        <a:lstStyle/>
        <a:p>
          <a:endParaRPr lang="zh-CN" altLang="en-US">
            <a:latin typeface="腾讯体 W3" panose="020C04030202040F0204" pitchFamily="34" charset="-122"/>
            <a:ea typeface="腾讯体 W3" panose="020C04030202040F0204" pitchFamily="34" charset="-122"/>
          </a:endParaRPr>
        </a:p>
      </dgm:t>
    </dgm:pt>
    <dgm:pt modelId="{9A3FD2FC-149A-4F4A-AA11-8B8C3C8D6F33}" type="pres">
      <dgm:prSet presAssocID="{F34F4098-BB6F-4DB6-ADF9-05D8336B6BAC}" presName="Name0" presStyleCnt="0">
        <dgm:presLayoutVars>
          <dgm:dir/>
          <dgm:animLvl val="lvl"/>
          <dgm:resizeHandles val="exact"/>
        </dgm:presLayoutVars>
      </dgm:prSet>
      <dgm:spPr/>
    </dgm:pt>
    <dgm:pt modelId="{8295E9DB-EE88-44E0-9F1F-808612D72D08}" type="pres">
      <dgm:prSet presAssocID="{F10E7C58-19B2-4087-9DAC-F94E36441DA3}" presName="parTxOnly" presStyleLbl="node1" presStyleIdx="0" presStyleCnt="5">
        <dgm:presLayoutVars>
          <dgm:chMax val="0"/>
          <dgm:chPref val="0"/>
          <dgm:bulletEnabled val="1"/>
        </dgm:presLayoutVars>
      </dgm:prSet>
      <dgm:spPr/>
    </dgm:pt>
    <dgm:pt modelId="{D09789D8-E067-4811-B050-493E13B54871}" type="pres">
      <dgm:prSet presAssocID="{C00273D7-0F2B-491E-BE24-40CF0AA03257}" presName="parTxOnlySpace" presStyleCnt="0"/>
      <dgm:spPr/>
    </dgm:pt>
    <dgm:pt modelId="{3FE14627-0930-4274-8A3A-65C5E6C1F3AA}" type="pres">
      <dgm:prSet presAssocID="{D41979AE-2CA0-4A2A-9E62-7F96B8930E61}" presName="parTxOnly" presStyleLbl="node1" presStyleIdx="1" presStyleCnt="5">
        <dgm:presLayoutVars>
          <dgm:chMax val="0"/>
          <dgm:chPref val="0"/>
          <dgm:bulletEnabled val="1"/>
        </dgm:presLayoutVars>
      </dgm:prSet>
      <dgm:spPr/>
    </dgm:pt>
    <dgm:pt modelId="{9BB988FA-AB73-4383-95F3-E66D5767A70C}" type="pres">
      <dgm:prSet presAssocID="{3DD4BD77-1BAD-475B-BD10-8D12C9FD5B7D}" presName="parTxOnlySpace" presStyleCnt="0"/>
      <dgm:spPr/>
    </dgm:pt>
    <dgm:pt modelId="{0A9DA5FE-3010-4181-A7F8-B736E97A1875}" type="pres">
      <dgm:prSet presAssocID="{EC192594-8C98-4BF4-A21F-363A33A6E16B}" presName="parTxOnly" presStyleLbl="node1" presStyleIdx="2" presStyleCnt="5">
        <dgm:presLayoutVars>
          <dgm:chMax val="0"/>
          <dgm:chPref val="0"/>
          <dgm:bulletEnabled val="1"/>
        </dgm:presLayoutVars>
      </dgm:prSet>
      <dgm:spPr/>
    </dgm:pt>
    <dgm:pt modelId="{A569731E-18D0-4999-8E17-94BC087E6EE8}" type="pres">
      <dgm:prSet presAssocID="{D44D92C8-35A8-4D65-92D9-FBC5AB59A0B3}" presName="parTxOnlySpace" presStyleCnt="0"/>
      <dgm:spPr/>
    </dgm:pt>
    <dgm:pt modelId="{B6B81780-EAE8-4248-B6C0-A9940DDD2400}" type="pres">
      <dgm:prSet presAssocID="{2FF28617-D2C9-4C1E-B6AB-A185630051C7}" presName="parTxOnly" presStyleLbl="node1" presStyleIdx="3" presStyleCnt="5">
        <dgm:presLayoutVars>
          <dgm:chMax val="0"/>
          <dgm:chPref val="0"/>
          <dgm:bulletEnabled val="1"/>
        </dgm:presLayoutVars>
      </dgm:prSet>
      <dgm:spPr/>
    </dgm:pt>
    <dgm:pt modelId="{F2A4D82C-D1E9-46FC-87A2-83036F55E3B7}" type="pres">
      <dgm:prSet presAssocID="{6EBE5F9C-A1E5-4F2D-96AF-6946809B7775}" presName="parTxOnlySpace" presStyleCnt="0"/>
      <dgm:spPr/>
    </dgm:pt>
    <dgm:pt modelId="{89841258-CFDC-4E51-81AA-E8DE884C8EC2}" type="pres">
      <dgm:prSet presAssocID="{8B640F20-C12C-413B-A2F4-A200A52CF984}" presName="parTxOnly" presStyleLbl="node1" presStyleIdx="4" presStyleCnt="5">
        <dgm:presLayoutVars>
          <dgm:chMax val="0"/>
          <dgm:chPref val="0"/>
          <dgm:bulletEnabled val="1"/>
        </dgm:presLayoutVars>
      </dgm:prSet>
      <dgm:spPr/>
    </dgm:pt>
  </dgm:ptLst>
  <dgm:cxnLst>
    <dgm:cxn modelId="{E7AC6923-2E6C-48B4-BD88-1D374FAE5E2C}" srcId="{F34F4098-BB6F-4DB6-ADF9-05D8336B6BAC}" destId="{EC192594-8C98-4BF4-A21F-363A33A6E16B}" srcOrd="2" destOrd="0" parTransId="{E3339933-A479-447A-BAF4-ED90AABDE360}" sibTransId="{D44D92C8-35A8-4D65-92D9-FBC5AB59A0B3}"/>
    <dgm:cxn modelId="{CD038F44-9912-4EDB-B5F0-2FE6F68B1866}" type="presOf" srcId="{D41979AE-2CA0-4A2A-9E62-7F96B8930E61}" destId="{3FE14627-0930-4274-8A3A-65C5E6C1F3AA}" srcOrd="0" destOrd="0" presId="urn:microsoft.com/office/officeart/2005/8/layout/chevron1"/>
    <dgm:cxn modelId="{9904F374-311E-4C65-9372-331C26FF1BAD}" type="presOf" srcId="{F34F4098-BB6F-4DB6-ADF9-05D8336B6BAC}" destId="{9A3FD2FC-149A-4F4A-AA11-8B8C3C8D6F33}" srcOrd="0" destOrd="0" presId="urn:microsoft.com/office/officeart/2005/8/layout/chevron1"/>
    <dgm:cxn modelId="{487C7B59-488C-4D40-87C8-12EB370E4F8D}" type="presOf" srcId="{EC192594-8C98-4BF4-A21F-363A33A6E16B}" destId="{0A9DA5FE-3010-4181-A7F8-B736E97A1875}" srcOrd="0" destOrd="0" presId="urn:microsoft.com/office/officeart/2005/8/layout/chevron1"/>
    <dgm:cxn modelId="{5E1FD579-B237-472A-955B-D060BFD31DBE}" type="presOf" srcId="{8B640F20-C12C-413B-A2F4-A200A52CF984}" destId="{89841258-CFDC-4E51-81AA-E8DE884C8EC2}" srcOrd="0" destOrd="0" presId="urn:microsoft.com/office/officeart/2005/8/layout/chevron1"/>
    <dgm:cxn modelId="{1E19B17D-4267-41E9-A293-03D29842FDEE}" srcId="{F34F4098-BB6F-4DB6-ADF9-05D8336B6BAC}" destId="{2FF28617-D2C9-4C1E-B6AB-A185630051C7}" srcOrd="3" destOrd="0" parTransId="{1D8420D3-DCBC-465E-8DAC-91844DC2985C}" sibTransId="{6EBE5F9C-A1E5-4F2D-96AF-6946809B7775}"/>
    <dgm:cxn modelId="{09350A9E-09BA-45FD-8439-651566EBDB70}" srcId="{F34F4098-BB6F-4DB6-ADF9-05D8336B6BAC}" destId="{8B640F20-C12C-413B-A2F4-A200A52CF984}" srcOrd="4" destOrd="0" parTransId="{4E79F829-4D3B-4D45-A36E-F5ACFA953BF3}" sibTransId="{B77CD711-309B-48AC-AC8B-D0AF874E4584}"/>
    <dgm:cxn modelId="{D8CB2EA1-916A-4473-BF28-53A928CFA458}" srcId="{F34F4098-BB6F-4DB6-ADF9-05D8336B6BAC}" destId="{D41979AE-2CA0-4A2A-9E62-7F96B8930E61}" srcOrd="1" destOrd="0" parTransId="{88052278-C798-4E73-8806-FCB9B2146B05}" sibTransId="{3DD4BD77-1BAD-475B-BD10-8D12C9FD5B7D}"/>
    <dgm:cxn modelId="{355F27A3-EC8C-453D-BB52-E9CD08FEE37B}" type="presOf" srcId="{F10E7C58-19B2-4087-9DAC-F94E36441DA3}" destId="{8295E9DB-EE88-44E0-9F1F-808612D72D08}" srcOrd="0" destOrd="0" presId="urn:microsoft.com/office/officeart/2005/8/layout/chevron1"/>
    <dgm:cxn modelId="{E37B8EBF-A6C2-48A7-8366-461FF5E7C23E}" type="presOf" srcId="{2FF28617-D2C9-4C1E-B6AB-A185630051C7}" destId="{B6B81780-EAE8-4248-B6C0-A9940DDD2400}" srcOrd="0" destOrd="0" presId="urn:microsoft.com/office/officeart/2005/8/layout/chevron1"/>
    <dgm:cxn modelId="{217C3FD8-43A5-4C00-8B21-0C4E46165BE7}" srcId="{F34F4098-BB6F-4DB6-ADF9-05D8336B6BAC}" destId="{F10E7C58-19B2-4087-9DAC-F94E36441DA3}" srcOrd="0" destOrd="0" parTransId="{3178092A-5128-4BDD-9F33-EE16F063C233}" sibTransId="{C00273D7-0F2B-491E-BE24-40CF0AA03257}"/>
    <dgm:cxn modelId="{D3DA853F-B0FA-4C99-A181-A037203FC8B3}" type="presParOf" srcId="{9A3FD2FC-149A-4F4A-AA11-8B8C3C8D6F33}" destId="{8295E9DB-EE88-44E0-9F1F-808612D72D08}" srcOrd="0" destOrd="0" presId="urn:microsoft.com/office/officeart/2005/8/layout/chevron1"/>
    <dgm:cxn modelId="{40E65051-85AD-49DF-BE56-E70574EFF07D}" type="presParOf" srcId="{9A3FD2FC-149A-4F4A-AA11-8B8C3C8D6F33}" destId="{D09789D8-E067-4811-B050-493E13B54871}" srcOrd="1" destOrd="0" presId="urn:microsoft.com/office/officeart/2005/8/layout/chevron1"/>
    <dgm:cxn modelId="{9D846D4E-7B74-47D3-A8E9-29129F6ABA15}" type="presParOf" srcId="{9A3FD2FC-149A-4F4A-AA11-8B8C3C8D6F33}" destId="{3FE14627-0930-4274-8A3A-65C5E6C1F3AA}" srcOrd="2" destOrd="0" presId="urn:microsoft.com/office/officeart/2005/8/layout/chevron1"/>
    <dgm:cxn modelId="{5527E6F2-3548-4AD3-845C-3041AAAA5294}" type="presParOf" srcId="{9A3FD2FC-149A-4F4A-AA11-8B8C3C8D6F33}" destId="{9BB988FA-AB73-4383-95F3-E66D5767A70C}" srcOrd="3" destOrd="0" presId="urn:microsoft.com/office/officeart/2005/8/layout/chevron1"/>
    <dgm:cxn modelId="{546D4A6F-CF1C-4E1D-9704-8786468DA029}" type="presParOf" srcId="{9A3FD2FC-149A-4F4A-AA11-8B8C3C8D6F33}" destId="{0A9DA5FE-3010-4181-A7F8-B736E97A1875}" srcOrd="4" destOrd="0" presId="urn:microsoft.com/office/officeart/2005/8/layout/chevron1"/>
    <dgm:cxn modelId="{5220ECF2-E171-46DC-97B7-7DED9422FA28}" type="presParOf" srcId="{9A3FD2FC-149A-4F4A-AA11-8B8C3C8D6F33}" destId="{A569731E-18D0-4999-8E17-94BC087E6EE8}" srcOrd="5" destOrd="0" presId="urn:microsoft.com/office/officeart/2005/8/layout/chevron1"/>
    <dgm:cxn modelId="{DB4BCAF3-D7CB-4C59-B669-DA737A0490DD}" type="presParOf" srcId="{9A3FD2FC-149A-4F4A-AA11-8B8C3C8D6F33}" destId="{B6B81780-EAE8-4248-B6C0-A9940DDD2400}" srcOrd="6" destOrd="0" presId="urn:microsoft.com/office/officeart/2005/8/layout/chevron1"/>
    <dgm:cxn modelId="{27708081-527F-4CF1-9C69-E879DBEFCD0E}" type="presParOf" srcId="{9A3FD2FC-149A-4F4A-AA11-8B8C3C8D6F33}" destId="{F2A4D82C-D1E9-46FC-87A2-83036F55E3B7}" srcOrd="7" destOrd="0" presId="urn:microsoft.com/office/officeart/2005/8/layout/chevron1"/>
    <dgm:cxn modelId="{65B69D87-3BA7-4095-9333-81E6A9A31B14}" type="presParOf" srcId="{9A3FD2FC-149A-4F4A-AA11-8B8C3C8D6F33}" destId="{89841258-CFDC-4E51-81AA-E8DE884C8EC2}" srcOrd="8"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3366D89C-B758-49DA-A3FC-D80C4EDFD450}" type="doc">
      <dgm:prSet loTypeId="urn:microsoft.com/office/officeart/2005/8/layout/radial5" loCatId="cycle" qsTypeId="urn:microsoft.com/office/officeart/2005/8/quickstyle/simple1" qsCatId="simple" csTypeId="urn:microsoft.com/office/officeart/2005/8/colors/colorful1" csCatId="colorful" phldr="1"/>
      <dgm:spPr/>
      <dgm:t>
        <a:bodyPr/>
        <a:lstStyle/>
        <a:p>
          <a:endParaRPr lang="zh-CN" altLang="en-US"/>
        </a:p>
      </dgm:t>
    </dgm:pt>
    <dgm:pt modelId="{00F48031-8E4A-462F-A62F-91A3BAF48CA2}">
      <dgm:prSet phldrT="[文本]" custT="1"/>
      <dgm:spPr/>
      <dgm:t>
        <a:bodyPr/>
        <a:lstStyle/>
        <a:p>
          <a:r>
            <a:rPr lang="zh-CN" altLang="en-US" sz="2000" dirty="0">
              <a:latin typeface="腾讯体 W3" panose="020C04030202040F0204" pitchFamily="34" charset="-122"/>
              <a:ea typeface="腾讯体 W3" panose="020C04030202040F0204" pitchFamily="34" charset="-122"/>
            </a:rPr>
            <a:t>软件构件</a:t>
          </a:r>
        </a:p>
      </dgm:t>
    </dgm:pt>
    <dgm:pt modelId="{4E1C6ECF-7F7B-423B-B005-CC23B1D4F262}" type="parTrans" cxnId="{9B2C3757-89F9-404C-BA07-2B16F250784B}">
      <dgm:prSet/>
      <dgm:spPr/>
      <dgm:t>
        <a:bodyPr/>
        <a:lstStyle/>
        <a:p>
          <a:endParaRPr lang="zh-CN" altLang="en-US">
            <a:latin typeface="腾讯体 W3" panose="020C04030202040F0204" pitchFamily="34" charset="-122"/>
            <a:ea typeface="腾讯体 W3" panose="020C04030202040F0204" pitchFamily="34" charset="-122"/>
          </a:endParaRPr>
        </a:p>
      </dgm:t>
    </dgm:pt>
    <dgm:pt modelId="{EB6FB08F-4B7A-4A61-B166-F1170E8B95BF}" type="sibTrans" cxnId="{9B2C3757-89F9-404C-BA07-2B16F250784B}">
      <dgm:prSet/>
      <dgm:spPr/>
      <dgm:t>
        <a:bodyPr/>
        <a:lstStyle/>
        <a:p>
          <a:endParaRPr lang="zh-CN" altLang="en-US">
            <a:latin typeface="腾讯体 W3" panose="020C04030202040F0204" pitchFamily="34" charset="-122"/>
            <a:ea typeface="腾讯体 W3" panose="020C04030202040F0204" pitchFamily="34" charset="-122"/>
          </a:endParaRPr>
        </a:p>
      </dgm:t>
    </dgm:pt>
    <dgm:pt modelId="{9D0A2AB4-7F2B-402B-9A16-0805C23B92F2}">
      <dgm:prSet phldrT="[文本]"/>
      <dgm:spPr/>
      <dgm:t>
        <a:bodyPr/>
        <a:lstStyle/>
        <a:p>
          <a:r>
            <a:rPr lang="zh-CN" altLang="zh-CN" dirty="0">
              <a:latin typeface="腾讯体 W3" panose="020C04030202040F0204" pitchFamily="34" charset="-122"/>
              <a:ea typeface="腾讯体 W3" panose="020C04030202040F0204" pitchFamily="34" charset="-122"/>
            </a:rPr>
            <a:t>有用性</a:t>
          </a:r>
          <a:endParaRPr lang="zh-CN" altLang="en-US" dirty="0">
            <a:latin typeface="腾讯体 W3" panose="020C04030202040F0204" pitchFamily="34" charset="-122"/>
            <a:ea typeface="腾讯体 W3" panose="020C04030202040F0204" pitchFamily="34" charset="-122"/>
          </a:endParaRPr>
        </a:p>
      </dgm:t>
    </dgm:pt>
    <dgm:pt modelId="{59491947-9ED9-4260-9571-398817630EB0}" type="parTrans" cxnId="{03159EC3-DFB3-4340-8E0B-93CCC764C55A}">
      <dgm:prSet/>
      <dgm:spPr/>
      <dgm:t>
        <a:bodyPr/>
        <a:lstStyle/>
        <a:p>
          <a:endParaRPr lang="zh-CN" altLang="en-US">
            <a:latin typeface="腾讯体 W3" panose="020C04030202040F0204" pitchFamily="34" charset="-122"/>
            <a:ea typeface="腾讯体 W3" panose="020C04030202040F0204" pitchFamily="34" charset="-122"/>
          </a:endParaRPr>
        </a:p>
      </dgm:t>
    </dgm:pt>
    <dgm:pt modelId="{9C239434-4B9E-4C66-8A3B-4B67191EBAD5}" type="sibTrans" cxnId="{03159EC3-DFB3-4340-8E0B-93CCC764C55A}">
      <dgm:prSet/>
      <dgm:spPr/>
      <dgm:t>
        <a:bodyPr/>
        <a:lstStyle/>
        <a:p>
          <a:endParaRPr lang="zh-CN" altLang="en-US">
            <a:latin typeface="腾讯体 W3" panose="020C04030202040F0204" pitchFamily="34" charset="-122"/>
            <a:ea typeface="腾讯体 W3" panose="020C04030202040F0204" pitchFamily="34" charset="-122"/>
          </a:endParaRPr>
        </a:p>
      </dgm:t>
    </dgm:pt>
    <dgm:pt modelId="{18D8D341-6F30-4743-A2C7-2DACBBDB9DF5}">
      <dgm:prSet phldrT="[文本]"/>
      <dgm:spPr/>
      <dgm:t>
        <a:bodyPr/>
        <a:lstStyle/>
        <a:p>
          <a:r>
            <a:rPr lang="zh-CN" altLang="zh-CN" dirty="0">
              <a:latin typeface="腾讯体 W3" panose="020C04030202040F0204" pitchFamily="34" charset="-122"/>
              <a:ea typeface="腾讯体 W3" panose="020C04030202040F0204" pitchFamily="34" charset="-122"/>
            </a:rPr>
            <a:t>可用性</a:t>
          </a:r>
          <a:endParaRPr lang="zh-CN" altLang="en-US" dirty="0">
            <a:latin typeface="腾讯体 W3" panose="020C04030202040F0204" pitchFamily="34" charset="-122"/>
            <a:ea typeface="腾讯体 W3" panose="020C04030202040F0204" pitchFamily="34" charset="-122"/>
          </a:endParaRPr>
        </a:p>
      </dgm:t>
    </dgm:pt>
    <dgm:pt modelId="{D136DBF6-C094-4492-967E-DB2249DB7A34}" type="parTrans" cxnId="{12DA8F26-AEF6-4141-A352-E77EF5B38524}">
      <dgm:prSet/>
      <dgm:spPr/>
      <dgm:t>
        <a:bodyPr/>
        <a:lstStyle/>
        <a:p>
          <a:endParaRPr lang="zh-CN" altLang="en-US">
            <a:latin typeface="腾讯体 W3" panose="020C04030202040F0204" pitchFamily="34" charset="-122"/>
            <a:ea typeface="腾讯体 W3" panose="020C04030202040F0204" pitchFamily="34" charset="-122"/>
          </a:endParaRPr>
        </a:p>
      </dgm:t>
    </dgm:pt>
    <dgm:pt modelId="{4A4BEAED-BA07-4A95-9E6E-274B2029F288}" type="sibTrans" cxnId="{12DA8F26-AEF6-4141-A352-E77EF5B38524}">
      <dgm:prSet/>
      <dgm:spPr/>
      <dgm:t>
        <a:bodyPr/>
        <a:lstStyle/>
        <a:p>
          <a:endParaRPr lang="zh-CN" altLang="en-US">
            <a:latin typeface="腾讯体 W3" panose="020C04030202040F0204" pitchFamily="34" charset="-122"/>
            <a:ea typeface="腾讯体 W3" panose="020C04030202040F0204" pitchFamily="34" charset="-122"/>
          </a:endParaRPr>
        </a:p>
      </dgm:t>
    </dgm:pt>
    <dgm:pt modelId="{B388FC41-61BA-4A13-B052-9D98166755A9}">
      <dgm:prSet phldrT="[文本]" custT="1"/>
      <dgm:spPr/>
      <dgm:t>
        <a:bodyPr/>
        <a:lstStyle/>
        <a:p>
          <a:r>
            <a:rPr lang="zh-CN" altLang="en-US" sz="1600" dirty="0">
              <a:latin typeface="腾讯体 W3" panose="020C04030202040F0204" pitchFamily="34" charset="-122"/>
              <a:ea typeface="腾讯体 W3" panose="020C04030202040F0204" pitchFamily="34" charset="-122"/>
            </a:rPr>
            <a:t>自描述性</a:t>
          </a:r>
        </a:p>
      </dgm:t>
    </dgm:pt>
    <dgm:pt modelId="{F541ADF1-FBE4-4996-A67F-07A01F1F3C1E}" type="parTrans" cxnId="{DB373D83-DFBA-4601-AEE6-C1247BC0EFA1}">
      <dgm:prSet/>
      <dgm:spPr/>
      <dgm:t>
        <a:bodyPr/>
        <a:lstStyle/>
        <a:p>
          <a:endParaRPr lang="zh-CN" altLang="en-US">
            <a:latin typeface="腾讯体 W3" panose="020C04030202040F0204" pitchFamily="34" charset="-122"/>
            <a:ea typeface="腾讯体 W3" panose="020C04030202040F0204" pitchFamily="34" charset="-122"/>
          </a:endParaRPr>
        </a:p>
      </dgm:t>
    </dgm:pt>
    <dgm:pt modelId="{61E69C6D-D293-4AE0-B580-47D1B10380F6}" type="sibTrans" cxnId="{DB373D83-DFBA-4601-AEE6-C1247BC0EFA1}">
      <dgm:prSet/>
      <dgm:spPr/>
      <dgm:t>
        <a:bodyPr/>
        <a:lstStyle/>
        <a:p>
          <a:endParaRPr lang="zh-CN" altLang="en-US">
            <a:latin typeface="腾讯体 W3" panose="020C04030202040F0204" pitchFamily="34" charset="-122"/>
            <a:ea typeface="腾讯体 W3" panose="020C04030202040F0204" pitchFamily="34" charset="-122"/>
          </a:endParaRPr>
        </a:p>
      </dgm:t>
    </dgm:pt>
    <dgm:pt modelId="{0A8CC3E7-440B-45CF-BEDC-071271E90051}">
      <dgm:prSet phldrT="[文本]" custT="1"/>
      <dgm:spPr/>
      <dgm:t>
        <a:bodyPr/>
        <a:lstStyle/>
        <a:p>
          <a:r>
            <a:rPr lang="zh-CN" altLang="en-US" sz="1600" dirty="0">
              <a:latin typeface="腾讯体 W3" panose="020C04030202040F0204" pitchFamily="34" charset="-122"/>
              <a:ea typeface="腾讯体 W3" panose="020C04030202040F0204" pitchFamily="34" charset="-122"/>
            </a:rPr>
            <a:t>可定制性</a:t>
          </a:r>
        </a:p>
      </dgm:t>
    </dgm:pt>
    <dgm:pt modelId="{642BA5D8-AA67-43BF-AAEA-1DC61E1F4C64}" type="parTrans" cxnId="{CE9F8B0E-8CC4-46AE-B958-FA908A82AE3C}">
      <dgm:prSet/>
      <dgm:spPr/>
      <dgm:t>
        <a:bodyPr/>
        <a:lstStyle/>
        <a:p>
          <a:endParaRPr lang="zh-CN" altLang="en-US">
            <a:latin typeface="腾讯体 W3" panose="020C04030202040F0204" pitchFamily="34" charset="-122"/>
            <a:ea typeface="腾讯体 W3" panose="020C04030202040F0204" pitchFamily="34" charset="-122"/>
          </a:endParaRPr>
        </a:p>
      </dgm:t>
    </dgm:pt>
    <dgm:pt modelId="{61D33D29-0E87-42B3-9E8C-71E270C41E6B}" type="sibTrans" cxnId="{CE9F8B0E-8CC4-46AE-B958-FA908A82AE3C}">
      <dgm:prSet/>
      <dgm:spPr/>
      <dgm:t>
        <a:bodyPr/>
        <a:lstStyle/>
        <a:p>
          <a:endParaRPr lang="zh-CN" altLang="en-US">
            <a:latin typeface="腾讯体 W3" panose="020C04030202040F0204" pitchFamily="34" charset="-122"/>
            <a:ea typeface="腾讯体 W3" panose="020C04030202040F0204" pitchFamily="34" charset="-122"/>
          </a:endParaRPr>
        </a:p>
      </dgm:t>
    </dgm:pt>
    <dgm:pt modelId="{05A4DECF-3805-4FB1-9B11-46A1896F04F8}">
      <dgm:prSet phldrT="[文本]" custT="1"/>
      <dgm:spPr/>
      <dgm:t>
        <a:bodyPr/>
        <a:lstStyle/>
        <a:p>
          <a:r>
            <a:rPr lang="zh-CN" altLang="en-US" sz="1600" dirty="0">
              <a:latin typeface="腾讯体 W3" panose="020C04030202040F0204" pitchFamily="34" charset="-122"/>
              <a:ea typeface="腾讯体 W3" panose="020C04030202040F0204" pitchFamily="34" charset="-122"/>
            </a:rPr>
            <a:t>可移植性</a:t>
          </a:r>
        </a:p>
      </dgm:t>
    </dgm:pt>
    <dgm:pt modelId="{52BC64DB-9480-4C03-92E9-86D0AEFB95B4}" type="parTrans" cxnId="{643A2D1E-2657-48D0-A868-A563F1094AF6}">
      <dgm:prSet/>
      <dgm:spPr/>
      <dgm:t>
        <a:bodyPr/>
        <a:lstStyle/>
        <a:p>
          <a:endParaRPr lang="zh-CN" altLang="en-US">
            <a:latin typeface="腾讯体 W3" panose="020C04030202040F0204" pitchFamily="34" charset="-122"/>
            <a:ea typeface="腾讯体 W3" panose="020C04030202040F0204" pitchFamily="34" charset="-122"/>
          </a:endParaRPr>
        </a:p>
      </dgm:t>
    </dgm:pt>
    <dgm:pt modelId="{5F77DC15-6FFE-4FC1-A50E-C18B261FE6FF}" type="sibTrans" cxnId="{643A2D1E-2657-48D0-A868-A563F1094AF6}">
      <dgm:prSet/>
      <dgm:spPr/>
      <dgm:t>
        <a:bodyPr/>
        <a:lstStyle/>
        <a:p>
          <a:endParaRPr lang="zh-CN" altLang="en-US">
            <a:latin typeface="腾讯体 W3" panose="020C04030202040F0204" pitchFamily="34" charset="-122"/>
            <a:ea typeface="腾讯体 W3" panose="020C04030202040F0204" pitchFamily="34" charset="-122"/>
          </a:endParaRPr>
        </a:p>
      </dgm:t>
    </dgm:pt>
    <dgm:pt modelId="{F1E3D689-50B3-4B4E-AB14-753415C54421}" type="pres">
      <dgm:prSet presAssocID="{3366D89C-B758-49DA-A3FC-D80C4EDFD450}" presName="Name0" presStyleCnt="0">
        <dgm:presLayoutVars>
          <dgm:chMax val="1"/>
          <dgm:dir/>
          <dgm:animLvl val="ctr"/>
          <dgm:resizeHandles val="exact"/>
        </dgm:presLayoutVars>
      </dgm:prSet>
      <dgm:spPr/>
    </dgm:pt>
    <dgm:pt modelId="{75388CE4-1EDF-46ED-AA18-54F6BBF8F626}" type="pres">
      <dgm:prSet presAssocID="{00F48031-8E4A-462F-A62F-91A3BAF48CA2}" presName="centerShape" presStyleLbl="node0" presStyleIdx="0" presStyleCnt="1" custScaleX="128628" custScaleY="136725"/>
      <dgm:spPr/>
    </dgm:pt>
    <dgm:pt modelId="{174CA26B-1DE1-432E-8528-807177B61EF3}" type="pres">
      <dgm:prSet presAssocID="{59491947-9ED9-4260-9571-398817630EB0}" presName="parTrans" presStyleLbl="sibTrans2D1" presStyleIdx="0" presStyleCnt="5"/>
      <dgm:spPr/>
    </dgm:pt>
    <dgm:pt modelId="{F272DDBB-AF7C-4CDC-A8BE-AB2214CCB6A0}" type="pres">
      <dgm:prSet presAssocID="{59491947-9ED9-4260-9571-398817630EB0}" presName="connectorText" presStyleLbl="sibTrans2D1" presStyleIdx="0" presStyleCnt="5"/>
      <dgm:spPr/>
    </dgm:pt>
    <dgm:pt modelId="{8CF71E40-8F2C-48CF-AF82-375FBA57218A}" type="pres">
      <dgm:prSet presAssocID="{9D0A2AB4-7F2B-402B-9A16-0805C23B92F2}" presName="node" presStyleLbl="node1" presStyleIdx="0" presStyleCnt="5">
        <dgm:presLayoutVars>
          <dgm:bulletEnabled val="1"/>
        </dgm:presLayoutVars>
      </dgm:prSet>
      <dgm:spPr/>
    </dgm:pt>
    <dgm:pt modelId="{8D7CCBC0-162C-4BE0-9873-1455854A9639}" type="pres">
      <dgm:prSet presAssocID="{D136DBF6-C094-4492-967E-DB2249DB7A34}" presName="parTrans" presStyleLbl="sibTrans2D1" presStyleIdx="1" presStyleCnt="5"/>
      <dgm:spPr/>
    </dgm:pt>
    <dgm:pt modelId="{165D17DF-4E7B-470C-BEED-4B5F19EEBEDA}" type="pres">
      <dgm:prSet presAssocID="{D136DBF6-C094-4492-967E-DB2249DB7A34}" presName="connectorText" presStyleLbl="sibTrans2D1" presStyleIdx="1" presStyleCnt="5"/>
      <dgm:spPr/>
    </dgm:pt>
    <dgm:pt modelId="{304DA9AC-7B91-4EE1-8B30-7EA8DFDEF6BC}" type="pres">
      <dgm:prSet presAssocID="{18D8D341-6F30-4743-A2C7-2DACBBDB9DF5}" presName="node" presStyleLbl="node1" presStyleIdx="1" presStyleCnt="5">
        <dgm:presLayoutVars>
          <dgm:bulletEnabled val="1"/>
        </dgm:presLayoutVars>
      </dgm:prSet>
      <dgm:spPr/>
    </dgm:pt>
    <dgm:pt modelId="{8DF482AD-E85F-4825-91F6-FF6CD295ABFE}" type="pres">
      <dgm:prSet presAssocID="{F541ADF1-FBE4-4996-A67F-07A01F1F3C1E}" presName="parTrans" presStyleLbl="sibTrans2D1" presStyleIdx="2" presStyleCnt="5"/>
      <dgm:spPr/>
    </dgm:pt>
    <dgm:pt modelId="{BD45A1ED-12A4-48CE-A52B-BFA0ECDEE1D0}" type="pres">
      <dgm:prSet presAssocID="{F541ADF1-FBE4-4996-A67F-07A01F1F3C1E}" presName="connectorText" presStyleLbl="sibTrans2D1" presStyleIdx="2" presStyleCnt="5"/>
      <dgm:spPr/>
    </dgm:pt>
    <dgm:pt modelId="{8956BDE6-5BE0-4BB6-9AA2-55D12FA0052E}" type="pres">
      <dgm:prSet presAssocID="{B388FC41-61BA-4A13-B052-9D98166755A9}" presName="node" presStyleLbl="node1" presStyleIdx="2" presStyleCnt="5">
        <dgm:presLayoutVars>
          <dgm:bulletEnabled val="1"/>
        </dgm:presLayoutVars>
      </dgm:prSet>
      <dgm:spPr/>
    </dgm:pt>
    <dgm:pt modelId="{F8549899-DA2D-4189-B596-8E121C609544}" type="pres">
      <dgm:prSet presAssocID="{642BA5D8-AA67-43BF-AAEA-1DC61E1F4C64}" presName="parTrans" presStyleLbl="sibTrans2D1" presStyleIdx="3" presStyleCnt="5"/>
      <dgm:spPr/>
    </dgm:pt>
    <dgm:pt modelId="{BE982F09-DA80-4F1D-B7B3-2A55C5435D2D}" type="pres">
      <dgm:prSet presAssocID="{642BA5D8-AA67-43BF-AAEA-1DC61E1F4C64}" presName="connectorText" presStyleLbl="sibTrans2D1" presStyleIdx="3" presStyleCnt="5"/>
      <dgm:spPr/>
    </dgm:pt>
    <dgm:pt modelId="{B4EC51A8-6B5E-47E6-86D0-1F853EADED85}" type="pres">
      <dgm:prSet presAssocID="{0A8CC3E7-440B-45CF-BEDC-071271E90051}" presName="node" presStyleLbl="node1" presStyleIdx="3" presStyleCnt="5">
        <dgm:presLayoutVars>
          <dgm:bulletEnabled val="1"/>
        </dgm:presLayoutVars>
      </dgm:prSet>
      <dgm:spPr/>
    </dgm:pt>
    <dgm:pt modelId="{960644C8-A6AB-4A5D-92E8-B35552A4C1F9}" type="pres">
      <dgm:prSet presAssocID="{52BC64DB-9480-4C03-92E9-86D0AEFB95B4}" presName="parTrans" presStyleLbl="sibTrans2D1" presStyleIdx="4" presStyleCnt="5"/>
      <dgm:spPr/>
    </dgm:pt>
    <dgm:pt modelId="{67B76DFC-615A-403E-8D7A-B30EFEE243B6}" type="pres">
      <dgm:prSet presAssocID="{52BC64DB-9480-4C03-92E9-86D0AEFB95B4}" presName="connectorText" presStyleLbl="sibTrans2D1" presStyleIdx="4" presStyleCnt="5"/>
      <dgm:spPr/>
    </dgm:pt>
    <dgm:pt modelId="{808ED199-4DB9-47D3-BA60-B7D67007639E}" type="pres">
      <dgm:prSet presAssocID="{05A4DECF-3805-4FB1-9B11-46A1896F04F8}" presName="node" presStyleLbl="node1" presStyleIdx="4" presStyleCnt="5">
        <dgm:presLayoutVars>
          <dgm:bulletEnabled val="1"/>
        </dgm:presLayoutVars>
      </dgm:prSet>
      <dgm:spPr/>
    </dgm:pt>
  </dgm:ptLst>
  <dgm:cxnLst>
    <dgm:cxn modelId="{CE9F8B0E-8CC4-46AE-B958-FA908A82AE3C}" srcId="{00F48031-8E4A-462F-A62F-91A3BAF48CA2}" destId="{0A8CC3E7-440B-45CF-BEDC-071271E90051}" srcOrd="3" destOrd="0" parTransId="{642BA5D8-AA67-43BF-AAEA-1DC61E1F4C64}" sibTransId="{61D33D29-0E87-42B3-9E8C-71E270C41E6B}"/>
    <dgm:cxn modelId="{36AD1A0F-2020-4B00-9B7A-677E969C15C3}" type="presOf" srcId="{00F48031-8E4A-462F-A62F-91A3BAF48CA2}" destId="{75388CE4-1EDF-46ED-AA18-54F6BBF8F626}" srcOrd="0" destOrd="0" presId="urn:microsoft.com/office/officeart/2005/8/layout/radial5"/>
    <dgm:cxn modelId="{643A2D1E-2657-48D0-A868-A563F1094AF6}" srcId="{00F48031-8E4A-462F-A62F-91A3BAF48CA2}" destId="{05A4DECF-3805-4FB1-9B11-46A1896F04F8}" srcOrd="4" destOrd="0" parTransId="{52BC64DB-9480-4C03-92E9-86D0AEFB95B4}" sibTransId="{5F77DC15-6FFE-4FC1-A50E-C18B261FE6FF}"/>
    <dgm:cxn modelId="{12DA8F26-AEF6-4141-A352-E77EF5B38524}" srcId="{00F48031-8E4A-462F-A62F-91A3BAF48CA2}" destId="{18D8D341-6F30-4743-A2C7-2DACBBDB9DF5}" srcOrd="1" destOrd="0" parTransId="{D136DBF6-C094-4492-967E-DB2249DB7A34}" sibTransId="{4A4BEAED-BA07-4A95-9E6E-274B2029F288}"/>
    <dgm:cxn modelId="{22FE2F2B-F15B-488A-BF83-13128C4675BD}" type="presOf" srcId="{59491947-9ED9-4260-9571-398817630EB0}" destId="{F272DDBB-AF7C-4CDC-A8BE-AB2214CCB6A0}" srcOrd="1" destOrd="0" presId="urn:microsoft.com/office/officeart/2005/8/layout/radial5"/>
    <dgm:cxn modelId="{664E3E34-BB6F-4399-9026-9F8CDB75FE18}" type="presOf" srcId="{F541ADF1-FBE4-4996-A67F-07A01F1F3C1E}" destId="{8DF482AD-E85F-4825-91F6-FF6CD295ABFE}" srcOrd="0" destOrd="0" presId="urn:microsoft.com/office/officeart/2005/8/layout/radial5"/>
    <dgm:cxn modelId="{9C28CF45-220D-4F5C-BC1C-6BE8829BE364}" type="presOf" srcId="{B388FC41-61BA-4A13-B052-9D98166755A9}" destId="{8956BDE6-5BE0-4BB6-9AA2-55D12FA0052E}" srcOrd="0" destOrd="0" presId="urn:microsoft.com/office/officeart/2005/8/layout/radial5"/>
    <dgm:cxn modelId="{D3D3526D-673F-4499-8909-34F94CEEDC05}" type="presOf" srcId="{52BC64DB-9480-4C03-92E9-86D0AEFB95B4}" destId="{67B76DFC-615A-403E-8D7A-B30EFEE243B6}" srcOrd="1" destOrd="0" presId="urn:microsoft.com/office/officeart/2005/8/layout/radial5"/>
    <dgm:cxn modelId="{4BE2166E-9D2B-4E24-807C-E498320013BF}" type="presOf" srcId="{642BA5D8-AA67-43BF-AAEA-1DC61E1F4C64}" destId="{BE982F09-DA80-4F1D-B7B3-2A55C5435D2D}" srcOrd="1" destOrd="0" presId="urn:microsoft.com/office/officeart/2005/8/layout/radial5"/>
    <dgm:cxn modelId="{5AEF3077-1FF3-4084-8CE5-74843C26E360}" type="presOf" srcId="{3366D89C-B758-49DA-A3FC-D80C4EDFD450}" destId="{F1E3D689-50B3-4B4E-AB14-753415C54421}" srcOrd="0" destOrd="0" presId="urn:microsoft.com/office/officeart/2005/8/layout/radial5"/>
    <dgm:cxn modelId="{9B2C3757-89F9-404C-BA07-2B16F250784B}" srcId="{3366D89C-B758-49DA-A3FC-D80C4EDFD450}" destId="{00F48031-8E4A-462F-A62F-91A3BAF48CA2}" srcOrd="0" destOrd="0" parTransId="{4E1C6ECF-7F7B-423B-B005-CC23B1D4F262}" sibTransId="{EB6FB08F-4B7A-4A61-B166-F1170E8B95BF}"/>
    <dgm:cxn modelId="{DB373D83-DFBA-4601-AEE6-C1247BC0EFA1}" srcId="{00F48031-8E4A-462F-A62F-91A3BAF48CA2}" destId="{B388FC41-61BA-4A13-B052-9D98166755A9}" srcOrd="2" destOrd="0" parTransId="{F541ADF1-FBE4-4996-A67F-07A01F1F3C1E}" sibTransId="{61E69C6D-D293-4AE0-B580-47D1B10380F6}"/>
    <dgm:cxn modelId="{8C758697-365B-49D2-A93E-305A9B740B51}" type="presOf" srcId="{642BA5D8-AA67-43BF-AAEA-1DC61E1F4C64}" destId="{F8549899-DA2D-4189-B596-8E121C609544}" srcOrd="0" destOrd="0" presId="urn:microsoft.com/office/officeart/2005/8/layout/radial5"/>
    <dgm:cxn modelId="{9458E89A-71DF-436F-A5CE-212D073D94AF}" type="presOf" srcId="{9D0A2AB4-7F2B-402B-9A16-0805C23B92F2}" destId="{8CF71E40-8F2C-48CF-AF82-375FBA57218A}" srcOrd="0" destOrd="0" presId="urn:microsoft.com/office/officeart/2005/8/layout/radial5"/>
    <dgm:cxn modelId="{F1819CAF-F1A2-41A3-B72A-7770D1824992}" type="presOf" srcId="{18D8D341-6F30-4743-A2C7-2DACBBDB9DF5}" destId="{304DA9AC-7B91-4EE1-8B30-7EA8DFDEF6BC}" srcOrd="0" destOrd="0" presId="urn:microsoft.com/office/officeart/2005/8/layout/radial5"/>
    <dgm:cxn modelId="{03159EC3-DFB3-4340-8E0B-93CCC764C55A}" srcId="{00F48031-8E4A-462F-A62F-91A3BAF48CA2}" destId="{9D0A2AB4-7F2B-402B-9A16-0805C23B92F2}" srcOrd="0" destOrd="0" parTransId="{59491947-9ED9-4260-9571-398817630EB0}" sibTransId="{9C239434-4B9E-4C66-8A3B-4B67191EBAD5}"/>
    <dgm:cxn modelId="{D37119CC-4512-4EB1-9C7A-D217A4759B6A}" type="presOf" srcId="{52BC64DB-9480-4C03-92E9-86D0AEFB95B4}" destId="{960644C8-A6AB-4A5D-92E8-B35552A4C1F9}" srcOrd="0" destOrd="0" presId="urn:microsoft.com/office/officeart/2005/8/layout/radial5"/>
    <dgm:cxn modelId="{BCEC5DE3-6064-40CD-9C60-E9F33295F474}" type="presOf" srcId="{0A8CC3E7-440B-45CF-BEDC-071271E90051}" destId="{B4EC51A8-6B5E-47E6-86D0-1F853EADED85}" srcOrd="0" destOrd="0" presId="urn:microsoft.com/office/officeart/2005/8/layout/radial5"/>
    <dgm:cxn modelId="{575FE4E4-2FC0-4B42-8383-32E4B5E31E2E}" type="presOf" srcId="{F541ADF1-FBE4-4996-A67F-07A01F1F3C1E}" destId="{BD45A1ED-12A4-48CE-A52B-BFA0ECDEE1D0}" srcOrd="1" destOrd="0" presId="urn:microsoft.com/office/officeart/2005/8/layout/radial5"/>
    <dgm:cxn modelId="{B35C25E9-971C-4D3C-9E55-9D008AAF2705}" type="presOf" srcId="{05A4DECF-3805-4FB1-9B11-46A1896F04F8}" destId="{808ED199-4DB9-47D3-BA60-B7D67007639E}" srcOrd="0" destOrd="0" presId="urn:microsoft.com/office/officeart/2005/8/layout/radial5"/>
    <dgm:cxn modelId="{B332A7E9-2800-41C5-982F-DB1D24D8D67F}" type="presOf" srcId="{D136DBF6-C094-4492-967E-DB2249DB7A34}" destId="{8D7CCBC0-162C-4BE0-9873-1455854A9639}" srcOrd="0" destOrd="0" presId="urn:microsoft.com/office/officeart/2005/8/layout/radial5"/>
    <dgm:cxn modelId="{FB5FABEE-CA97-484B-9EED-01AC98B12290}" type="presOf" srcId="{59491947-9ED9-4260-9571-398817630EB0}" destId="{174CA26B-1DE1-432E-8528-807177B61EF3}" srcOrd="0" destOrd="0" presId="urn:microsoft.com/office/officeart/2005/8/layout/radial5"/>
    <dgm:cxn modelId="{C5E0C5F9-9846-4754-8C2F-A061D5F2F6D1}" type="presOf" srcId="{D136DBF6-C094-4492-967E-DB2249DB7A34}" destId="{165D17DF-4E7B-470C-BEED-4B5F19EEBEDA}" srcOrd="1" destOrd="0" presId="urn:microsoft.com/office/officeart/2005/8/layout/radial5"/>
    <dgm:cxn modelId="{374A5CD4-8DD6-4538-B0F4-7B8CECBA9AAA}" type="presParOf" srcId="{F1E3D689-50B3-4B4E-AB14-753415C54421}" destId="{75388CE4-1EDF-46ED-AA18-54F6BBF8F626}" srcOrd="0" destOrd="0" presId="urn:microsoft.com/office/officeart/2005/8/layout/radial5"/>
    <dgm:cxn modelId="{C6E5FA28-887A-4245-94B3-F4B36897AFE7}" type="presParOf" srcId="{F1E3D689-50B3-4B4E-AB14-753415C54421}" destId="{174CA26B-1DE1-432E-8528-807177B61EF3}" srcOrd="1" destOrd="0" presId="urn:microsoft.com/office/officeart/2005/8/layout/radial5"/>
    <dgm:cxn modelId="{051B6D21-C1B0-4FCA-8E82-F0E2EEFCCE9B}" type="presParOf" srcId="{174CA26B-1DE1-432E-8528-807177B61EF3}" destId="{F272DDBB-AF7C-4CDC-A8BE-AB2214CCB6A0}" srcOrd="0" destOrd="0" presId="urn:microsoft.com/office/officeart/2005/8/layout/radial5"/>
    <dgm:cxn modelId="{6CA29C6B-2726-4D12-9D62-D9750CA63B91}" type="presParOf" srcId="{F1E3D689-50B3-4B4E-AB14-753415C54421}" destId="{8CF71E40-8F2C-48CF-AF82-375FBA57218A}" srcOrd="2" destOrd="0" presId="urn:microsoft.com/office/officeart/2005/8/layout/radial5"/>
    <dgm:cxn modelId="{B4120BB1-DA15-4D69-AB89-41F53F4BE577}" type="presParOf" srcId="{F1E3D689-50B3-4B4E-AB14-753415C54421}" destId="{8D7CCBC0-162C-4BE0-9873-1455854A9639}" srcOrd="3" destOrd="0" presId="urn:microsoft.com/office/officeart/2005/8/layout/radial5"/>
    <dgm:cxn modelId="{28FE2F3C-0B6C-47EA-A94F-3692CBE9EBE2}" type="presParOf" srcId="{8D7CCBC0-162C-4BE0-9873-1455854A9639}" destId="{165D17DF-4E7B-470C-BEED-4B5F19EEBEDA}" srcOrd="0" destOrd="0" presId="urn:microsoft.com/office/officeart/2005/8/layout/radial5"/>
    <dgm:cxn modelId="{FD75F94D-13F2-44D3-8855-8247F37CFC68}" type="presParOf" srcId="{F1E3D689-50B3-4B4E-AB14-753415C54421}" destId="{304DA9AC-7B91-4EE1-8B30-7EA8DFDEF6BC}" srcOrd="4" destOrd="0" presId="urn:microsoft.com/office/officeart/2005/8/layout/radial5"/>
    <dgm:cxn modelId="{EA53B252-07BF-4FC9-9AD6-22DDA8FDF76B}" type="presParOf" srcId="{F1E3D689-50B3-4B4E-AB14-753415C54421}" destId="{8DF482AD-E85F-4825-91F6-FF6CD295ABFE}" srcOrd="5" destOrd="0" presId="urn:microsoft.com/office/officeart/2005/8/layout/radial5"/>
    <dgm:cxn modelId="{D9CEDA15-96CA-4749-93A0-B52255FE2E66}" type="presParOf" srcId="{8DF482AD-E85F-4825-91F6-FF6CD295ABFE}" destId="{BD45A1ED-12A4-48CE-A52B-BFA0ECDEE1D0}" srcOrd="0" destOrd="0" presId="urn:microsoft.com/office/officeart/2005/8/layout/radial5"/>
    <dgm:cxn modelId="{3CC0FD28-E73A-43DA-8B71-0E8F535EA609}" type="presParOf" srcId="{F1E3D689-50B3-4B4E-AB14-753415C54421}" destId="{8956BDE6-5BE0-4BB6-9AA2-55D12FA0052E}" srcOrd="6" destOrd="0" presId="urn:microsoft.com/office/officeart/2005/8/layout/radial5"/>
    <dgm:cxn modelId="{851BE2A3-1F0B-44D2-A7CA-12BA169D2111}" type="presParOf" srcId="{F1E3D689-50B3-4B4E-AB14-753415C54421}" destId="{F8549899-DA2D-4189-B596-8E121C609544}" srcOrd="7" destOrd="0" presId="urn:microsoft.com/office/officeart/2005/8/layout/radial5"/>
    <dgm:cxn modelId="{47778745-C55B-4BF9-A659-EE2E36464B9E}" type="presParOf" srcId="{F8549899-DA2D-4189-B596-8E121C609544}" destId="{BE982F09-DA80-4F1D-B7B3-2A55C5435D2D}" srcOrd="0" destOrd="0" presId="urn:microsoft.com/office/officeart/2005/8/layout/radial5"/>
    <dgm:cxn modelId="{43BBEBD6-5E5A-4062-9362-72862916B6CE}" type="presParOf" srcId="{F1E3D689-50B3-4B4E-AB14-753415C54421}" destId="{B4EC51A8-6B5E-47E6-86D0-1F853EADED85}" srcOrd="8" destOrd="0" presId="urn:microsoft.com/office/officeart/2005/8/layout/radial5"/>
    <dgm:cxn modelId="{44B65B35-3B4A-415C-8865-5B50AD134045}" type="presParOf" srcId="{F1E3D689-50B3-4B4E-AB14-753415C54421}" destId="{960644C8-A6AB-4A5D-92E8-B35552A4C1F9}" srcOrd="9" destOrd="0" presId="urn:microsoft.com/office/officeart/2005/8/layout/radial5"/>
    <dgm:cxn modelId="{045BFC89-DFFE-4641-84EB-65DAD0857DB2}" type="presParOf" srcId="{960644C8-A6AB-4A5D-92E8-B35552A4C1F9}" destId="{67B76DFC-615A-403E-8D7A-B30EFEE243B6}" srcOrd="0" destOrd="0" presId="urn:microsoft.com/office/officeart/2005/8/layout/radial5"/>
    <dgm:cxn modelId="{7857C9EC-6CCE-42EF-825A-AAADD5C9AA88}" type="presParOf" srcId="{F1E3D689-50B3-4B4E-AB14-753415C54421}" destId="{808ED199-4DB9-47D3-BA60-B7D67007639E}" srcOrd="10" destOrd="0" presId="urn:microsoft.com/office/officeart/2005/8/layout/radial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132A7ABE-B6D5-4394-B693-C74B2B20C114}" type="doc">
      <dgm:prSet loTypeId="urn:microsoft.com/office/officeart/2005/8/layout/radial4" loCatId="relationship" qsTypeId="urn:microsoft.com/office/officeart/2005/8/quickstyle/simple1" qsCatId="simple" csTypeId="urn:microsoft.com/office/officeart/2005/8/colors/colorful1" csCatId="colorful" phldr="1"/>
      <dgm:spPr/>
      <dgm:t>
        <a:bodyPr/>
        <a:lstStyle/>
        <a:p>
          <a:endParaRPr lang="zh-CN" altLang="en-US"/>
        </a:p>
      </dgm:t>
    </dgm:pt>
    <dgm:pt modelId="{62C5ED1F-E70A-4F3C-927A-66DE15247D53}">
      <dgm:prSet phldrT="[文本]"/>
      <dgm:spPr/>
      <dgm:t>
        <a:bodyPr/>
        <a:lstStyle/>
        <a:p>
          <a:r>
            <a:rPr lang="zh-CN" altLang="zh-CN" dirty="0">
              <a:latin typeface="腾讯体 W3" panose="020C04030202040F0204" pitchFamily="34" charset="-122"/>
              <a:ea typeface="腾讯体 W3" panose="020C04030202040F0204" pitchFamily="34" charset="-122"/>
            </a:rPr>
            <a:t>软件的部署方式</a:t>
          </a:r>
          <a:endParaRPr lang="zh-CN" altLang="en-US" dirty="0">
            <a:latin typeface="腾讯体 W3" panose="020C04030202040F0204" pitchFamily="34" charset="-122"/>
            <a:ea typeface="腾讯体 W3" panose="020C04030202040F0204" pitchFamily="34" charset="-122"/>
          </a:endParaRPr>
        </a:p>
      </dgm:t>
    </dgm:pt>
    <dgm:pt modelId="{DE356C95-207F-4345-BDF8-9A54114D4090}" type="parTrans" cxnId="{1D992332-0FC9-47DF-A5CA-9F3B93125E20}">
      <dgm:prSet/>
      <dgm:spPr/>
      <dgm:t>
        <a:bodyPr/>
        <a:lstStyle/>
        <a:p>
          <a:endParaRPr lang="zh-CN" altLang="en-US">
            <a:latin typeface="腾讯体 W3" panose="020C04030202040F0204" pitchFamily="34" charset="-122"/>
            <a:ea typeface="腾讯体 W3" panose="020C04030202040F0204" pitchFamily="34" charset="-122"/>
          </a:endParaRPr>
        </a:p>
      </dgm:t>
    </dgm:pt>
    <dgm:pt modelId="{CC9083EA-2E75-4B36-8294-65289673B1C8}" type="sibTrans" cxnId="{1D992332-0FC9-47DF-A5CA-9F3B93125E20}">
      <dgm:prSet/>
      <dgm:spPr/>
      <dgm:t>
        <a:bodyPr/>
        <a:lstStyle/>
        <a:p>
          <a:endParaRPr lang="zh-CN" altLang="en-US">
            <a:latin typeface="腾讯体 W3" panose="020C04030202040F0204" pitchFamily="34" charset="-122"/>
            <a:ea typeface="腾讯体 W3" panose="020C04030202040F0204" pitchFamily="34" charset="-122"/>
          </a:endParaRPr>
        </a:p>
      </dgm:t>
    </dgm:pt>
    <dgm:pt modelId="{E44A3956-6B66-4132-A427-035C99AAADB9}">
      <dgm:prSet phldrT="[文本]"/>
      <dgm:spPr/>
      <dgm:t>
        <a:bodyPr/>
        <a:lstStyle/>
        <a:p>
          <a:r>
            <a:rPr lang="zh-CN" altLang="zh-CN" dirty="0">
              <a:latin typeface="腾讯体 W3" panose="020C04030202040F0204" pitchFamily="34" charset="-122"/>
              <a:ea typeface="腾讯体 W3" panose="020C04030202040F0204" pitchFamily="34" charset="-122"/>
            </a:rPr>
            <a:t>架构设计</a:t>
          </a:r>
          <a:endParaRPr lang="zh-CN" altLang="en-US" dirty="0">
            <a:latin typeface="腾讯体 W3" panose="020C04030202040F0204" pitchFamily="34" charset="-122"/>
            <a:ea typeface="腾讯体 W3" panose="020C04030202040F0204" pitchFamily="34" charset="-122"/>
          </a:endParaRPr>
        </a:p>
      </dgm:t>
    </dgm:pt>
    <dgm:pt modelId="{65DA1182-E7AE-4062-9472-AB3917B58DC0}" type="parTrans" cxnId="{71A976A2-8562-4C53-A377-CE585EFC9065}">
      <dgm:prSet/>
      <dgm:spPr/>
      <dgm:t>
        <a:bodyPr/>
        <a:lstStyle/>
        <a:p>
          <a:endParaRPr lang="zh-CN" altLang="en-US">
            <a:latin typeface="腾讯体 W3" panose="020C04030202040F0204" pitchFamily="34" charset="-122"/>
            <a:ea typeface="腾讯体 W3" panose="020C04030202040F0204" pitchFamily="34" charset="-122"/>
          </a:endParaRPr>
        </a:p>
      </dgm:t>
    </dgm:pt>
    <dgm:pt modelId="{BADF75DC-E2CE-4816-A214-AB1DB030EAB7}" type="sibTrans" cxnId="{71A976A2-8562-4C53-A377-CE585EFC9065}">
      <dgm:prSet/>
      <dgm:spPr/>
      <dgm:t>
        <a:bodyPr/>
        <a:lstStyle/>
        <a:p>
          <a:endParaRPr lang="zh-CN" altLang="en-US">
            <a:latin typeface="腾讯体 W3" panose="020C04030202040F0204" pitchFamily="34" charset="-122"/>
            <a:ea typeface="腾讯体 W3" panose="020C04030202040F0204" pitchFamily="34" charset="-122"/>
          </a:endParaRPr>
        </a:p>
      </dgm:t>
    </dgm:pt>
    <dgm:pt modelId="{43C1BF83-D413-4EA5-BE79-AEB32C620300}">
      <dgm:prSet phldrT="[文本]"/>
      <dgm:spPr/>
      <dgm:t>
        <a:bodyPr/>
        <a:lstStyle/>
        <a:p>
          <a:r>
            <a:rPr lang="zh-CN" altLang="zh-CN" dirty="0">
              <a:latin typeface="腾讯体 W3" panose="020C04030202040F0204" pitchFamily="34" charset="-122"/>
              <a:ea typeface="腾讯体 W3" panose="020C04030202040F0204" pitchFamily="34" charset="-122"/>
            </a:rPr>
            <a:t>部署环境</a:t>
          </a:r>
          <a:endParaRPr lang="zh-CN" altLang="en-US" dirty="0">
            <a:latin typeface="腾讯体 W3" panose="020C04030202040F0204" pitchFamily="34" charset="-122"/>
            <a:ea typeface="腾讯体 W3" panose="020C04030202040F0204" pitchFamily="34" charset="-122"/>
          </a:endParaRPr>
        </a:p>
      </dgm:t>
    </dgm:pt>
    <dgm:pt modelId="{BE642265-081F-4106-8AC4-0D6E63A7B396}" type="parTrans" cxnId="{1F42F716-09FD-4ADF-959A-62027C58C71D}">
      <dgm:prSet/>
      <dgm:spPr/>
      <dgm:t>
        <a:bodyPr/>
        <a:lstStyle/>
        <a:p>
          <a:endParaRPr lang="zh-CN" altLang="en-US">
            <a:latin typeface="腾讯体 W3" panose="020C04030202040F0204" pitchFamily="34" charset="-122"/>
            <a:ea typeface="腾讯体 W3" panose="020C04030202040F0204" pitchFamily="34" charset="-122"/>
          </a:endParaRPr>
        </a:p>
      </dgm:t>
    </dgm:pt>
    <dgm:pt modelId="{0D59F051-0D83-4CAB-A9D6-C3563BC112A1}" type="sibTrans" cxnId="{1F42F716-09FD-4ADF-959A-62027C58C71D}">
      <dgm:prSet/>
      <dgm:spPr/>
      <dgm:t>
        <a:bodyPr/>
        <a:lstStyle/>
        <a:p>
          <a:endParaRPr lang="zh-CN" altLang="en-US">
            <a:latin typeface="腾讯体 W3" panose="020C04030202040F0204" pitchFamily="34" charset="-122"/>
            <a:ea typeface="腾讯体 W3" panose="020C04030202040F0204" pitchFamily="34" charset="-122"/>
          </a:endParaRPr>
        </a:p>
      </dgm:t>
    </dgm:pt>
    <dgm:pt modelId="{3A5C662B-F7A1-4ADB-B332-99DCED80FDCD}">
      <dgm:prSet phldrT="[文本]"/>
      <dgm:spPr/>
      <dgm:t>
        <a:bodyPr/>
        <a:lstStyle/>
        <a:p>
          <a:r>
            <a:rPr lang="zh-CN" altLang="zh-CN" dirty="0">
              <a:latin typeface="腾讯体 W3" panose="020C04030202040F0204" pitchFamily="34" charset="-122"/>
              <a:ea typeface="腾讯体 W3" panose="020C04030202040F0204" pitchFamily="34" charset="-122"/>
            </a:rPr>
            <a:t>非功能性需求</a:t>
          </a:r>
          <a:endParaRPr lang="zh-CN" altLang="en-US" dirty="0">
            <a:latin typeface="腾讯体 W3" panose="020C04030202040F0204" pitchFamily="34" charset="-122"/>
            <a:ea typeface="腾讯体 W3" panose="020C04030202040F0204" pitchFamily="34" charset="-122"/>
          </a:endParaRPr>
        </a:p>
      </dgm:t>
    </dgm:pt>
    <dgm:pt modelId="{ED3F24A4-FD0D-4E88-8B20-8E641F7F6AC9}" type="parTrans" cxnId="{02B1DFA2-007A-4FA8-9B5E-634FBED06C9B}">
      <dgm:prSet/>
      <dgm:spPr/>
      <dgm:t>
        <a:bodyPr/>
        <a:lstStyle/>
        <a:p>
          <a:endParaRPr lang="zh-CN" altLang="en-US">
            <a:latin typeface="腾讯体 W3" panose="020C04030202040F0204" pitchFamily="34" charset="-122"/>
            <a:ea typeface="腾讯体 W3" panose="020C04030202040F0204" pitchFamily="34" charset="-122"/>
          </a:endParaRPr>
        </a:p>
      </dgm:t>
    </dgm:pt>
    <dgm:pt modelId="{712D7E76-48CF-4659-9A89-6A15F4E8DA4C}" type="sibTrans" cxnId="{02B1DFA2-007A-4FA8-9B5E-634FBED06C9B}">
      <dgm:prSet/>
      <dgm:spPr/>
      <dgm:t>
        <a:bodyPr/>
        <a:lstStyle/>
        <a:p>
          <a:endParaRPr lang="zh-CN" altLang="en-US">
            <a:latin typeface="腾讯体 W3" panose="020C04030202040F0204" pitchFamily="34" charset="-122"/>
            <a:ea typeface="腾讯体 W3" panose="020C04030202040F0204" pitchFamily="34" charset="-122"/>
          </a:endParaRPr>
        </a:p>
      </dgm:t>
    </dgm:pt>
    <dgm:pt modelId="{1186CCEF-621A-491C-A19B-F4B3E43A064D}">
      <dgm:prSet phldrT="[文本]"/>
      <dgm:spPr/>
      <dgm:t>
        <a:bodyPr/>
        <a:lstStyle/>
        <a:p>
          <a:r>
            <a:rPr lang="zh-CN" altLang="zh-CN" dirty="0">
              <a:latin typeface="腾讯体 W3" panose="020C04030202040F0204" pitchFamily="34" charset="-122"/>
              <a:ea typeface="腾讯体 W3" panose="020C04030202040F0204" pitchFamily="34" charset="-122"/>
            </a:rPr>
            <a:t>使用场景</a:t>
          </a:r>
          <a:endParaRPr lang="zh-CN" altLang="en-US" dirty="0">
            <a:latin typeface="腾讯体 W3" panose="020C04030202040F0204" pitchFamily="34" charset="-122"/>
            <a:ea typeface="腾讯体 W3" panose="020C04030202040F0204" pitchFamily="34" charset="-122"/>
          </a:endParaRPr>
        </a:p>
      </dgm:t>
    </dgm:pt>
    <dgm:pt modelId="{074C075E-7BD0-4266-AA47-BC5943E90FC5}" type="parTrans" cxnId="{FD3FD9A5-FCA3-439B-8206-344743FE6CC1}">
      <dgm:prSet/>
      <dgm:spPr/>
      <dgm:t>
        <a:bodyPr/>
        <a:lstStyle/>
        <a:p>
          <a:endParaRPr lang="zh-CN" altLang="en-US">
            <a:latin typeface="腾讯体 W3" panose="020C04030202040F0204" pitchFamily="34" charset="-122"/>
            <a:ea typeface="腾讯体 W3" panose="020C04030202040F0204" pitchFamily="34" charset="-122"/>
          </a:endParaRPr>
        </a:p>
      </dgm:t>
    </dgm:pt>
    <dgm:pt modelId="{1D27FE4F-9E53-491B-B462-4845EFEC0B77}" type="sibTrans" cxnId="{FD3FD9A5-FCA3-439B-8206-344743FE6CC1}">
      <dgm:prSet/>
      <dgm:spPr/>
      <dgm:t>
        <a:bodyPr/>
        <a:lstStyle/>
        <a:p>
          <a:endParaRPr lang="zh-CN" altLang="en-US">
            <a:latin typeface="腾讯体 W3" panose="020C04030202040F0204" pitchFamily="34" charset="-122"/>
            <a:ea typeface="腾讯体 W3" panose="020C04030202040F0204" pitchFamily="34" charset="-122"/>
          </a:endParaRPr>
        </a:p>
      </dgm:t>
    </dgm:pt>
    <dgm:pt modelId="{93993CF0-9B52-4C91-B49D-52FE745AB5AE}">
      <dgm:prSet phldrT="[文本]"/>
      <dgm:spPr/>
      <dgm:t>
        <a:bodyPr/>
        <a:lstStyle/>
        <a:p>
          <a:r>
            <a:rPr lang="zh-CN" altLang="zh-CN" dirty="0">
              <a:latin typeface="腾讯体 W3" panose="020C04030202040F0204" pitchFamily="34" charset="-122"/>
              <a:ea typeface="腾讯体 W3" panose="020C04030202040F0204" pitchFamily="34" charset="-122"/>
            </a:rPr>
            <a:t>业务容量</a:t>
          </a:r>
          <a:endParaRPr lang="zh-CN" altLang="en-US" dirty="0">
            <a:latin typeface="腾讯体 W3" panose="020C04030202040F0204" pitchFamily="34" charset="-122"/>
            <a:ea typeface="腾讯体 W3" panose="020C04030202040F0204" pitchFamily="34" charset="-122"/>
          </a:endParaRPr>
        </a:p>
      </dgm:t>
    </dgm:pt>
    <dgm:pt modelId="{8A5DEA97-E5A2-4D1B-A9A7-C8DC7DCD4BCD}" type="parTrans" cxnId="{B86AF96C-B85A-4E44-946D-786979657AF1}">
      <dgm:prSet/>
      <dgm:spPr/>
      <dgm:t>
        <a:bodyPr/>
        <a:lstStyle/>
        <a:p>
          <a:endParaRPr lang="zh-CN" altLang="en-US">
            <a:latin typeface="腾讯体 W3" panose="020C04030202040F0204" pitchFamily="34" charset="-122"/>
            <a:ea typeface="腾讯体 W3" panose="020C04030202040F0204" pitchFamily="34" charset="-122"/>
          </a:endParaRPr>
        </a:p>
      </dgm:t>
    </dgm:pt>
    <dgm:pt modelId="{4BA533B9-48F6-4827-9CFA-0F6FB431AB24}" type="sibTrans" cxnId="{B86AF96C-B85A-4E44-946D-786979657AF1}">
      <dgm:prSet/>
      <dgm:spPr/>
      <dgm:t>
        <a:bodyPr/>
        <a:lstStyle/>
        <a:p>
          <a:endParaRPr lang="zh-CN" altLang="en-US">
            <a:latin typeface="腾讯体 W3" panose="020C04030202040F0204" pitchFamily="34" charset="-122"/>
            <a:ea typeface="腾讯体 W3" panose="020C04030202040F0204" pitchFamily="34" charset="-122"/>
          </a:endParaRPr>
        </a:p>
      </dgm:t>
    </dgm:pt>
    <dgm:pt modelId="{A1289FAF-6E50-46EB-BD2C-A12D52886677}" type="pres">
      <dgm:prSet presAssocID="{132A7ABE-B6D5-4394-B693-C74B2B20C114}" presName="cycle" presStyleCnt="0">
        <dgm:presLayoutVars>
          <dgm:chMax val="1"/>
          <dgm:dir/>
          <dgm:animLvl val="ctr"/>
          <dgm:resizeHandles val="exact"/>
        </dgm:presLayoutVars>
      </dgm:prSet>
      <dgm:spPr/>
    </dgm:pt>
    <dgm:pt modelId="{CBDCE2D7-EA1E-42D4-AC8D-98F07042FC20}" type="pres">
      <dgm:prSet presAssocID="{62C5ED1F-E70A-4F3C-927A-66DE15247D53}" presName="centerShape" presStyleLbl="node0" presStyleIdx="0" presStyleCnt="1" custScaleX="142932" custScaleY="142932"/>
      <dgm:spPr/>
    </dgm:pt>
    <dgm:pt modelId="{58165695-7E2D-40C9-A9CA-800EB9A23834}" type="pres">
      <dgm:prSet presAssocID="{65DA1182-E7AE-4062-9472-AB3917B58DC0}" presName="parTrans" presStyleLbl="bgSibTrans2D1" presStyleIdx="0" presStyleCnt="5"/>
      <dgm:spPr/>
    </dgm:pt>
    <dgm:pt modelId="{BA6DC073-07A3-47D9-B367-81E04A8E5E2E}" type="pres">
      <dgm:prSet presAssocID="{E44A3956-6B66-4132-A427-035C99AAADB9}" presName="node" presStyleLbl="node1" presStyleIdx="0" presStyleCnt="5">
        <dgm:presLayoutVars>
          <dgm:bulletEnabled val="1"/>
        </dgm:presLayoutVars>
      </dgm:prSet>
      <dgm:spPr/>
    </dgm:pt>
    <dgm:pt modelId="{9A1F61B0-E759-4D14-96CE-7B9673C99A0B}" type="pres">
      <dgm:prSet presAssocID="{BE642265-081F-4106-8AC4-0D6E63A7B396}" presName="parTrans" presStyleLbl="bgSibTrans2D1" presStyleIdx="1" presStyleCnt="5"/>
      <dgm:spPr/>
    </dgm:pt>
    <dgm:pt modelId="{3420C7FD-256A-4A93-9FB5-A0D9A46498EF}" type="pres">
      <dgm:prSet presAssocID="{43C1BF83-D413-4EA5-BE79-AEB32C620300}" presName="node" presStyleLbl="node1" presStyleIdx="1" presStyleCnt="5">
        <dgm:presLayoutVars>
          <dgm:bulletEnabled val="1"/>
        </dgm:presLayoutVars>
      </dgm:prSet>
      <dgm:spPr/>
    </dgm:pt>
    <dgm:pt modelId="{D5ECB337-7BFB-42DD-BDAE-70EE229C8594}" type="pres">
      <dgm:prSet presAssocID="{ED3F24A4-FD0D-4E88-8B20-8E641F7F6AC9}" presName="parTrans" presStyleLbl="bgSibTrans2D1" presStyleIdx="2" presStyleCnt="5"/>
      <dgm:spPr/>
    </dgm:pt>
    <dgm:pt modelId="{249A029C-2D3D-408B-8CEE-6671D849DEC3}" type="pres">
      <dgm:prSet presAssocID="{3A5C662B-F7A1-4ADB-B332-99DCED80FDCD}" presName="node" presStyleLbl="node1" presStyleIdx="2" presStyleCnt="5">
        <dgm:presLayoutVars>
          <dgm:bulletEnabled val="1"/>
        </dgm:presLayoutVars>
      </dgm:prSet>
      <dgm:spPr/>
    </dgm:pt>
    <dgm:pt modelId="{917CA2D3-B201-4A97-8230-DF7941DDBE8D}" type="pres">
      <dgm:prSet presAssocID="{074C075E-7BD0-4266-AA47-BC5943E90FC5}" presName="parTrans" presStyleLbl="bgSibTrans2D1" presStyleIdx="3" presStyleCnt="5"/>
      <dgm:spPr/>
    </dgm:pt>
    <dgm:pt modelId="{C8F79D1C-7B10-488F-A76D-82DAC5EAA0E6}" type="pres">
      <dgm:prSet presAssocID="{1186CCEF-621A-491C-A19B-F4B3E43A064D}" presName="node" presStyleLbl="node1" presStyleIdx="3" presStyleCnt="5">
        <dgm:presLayoutVars>
          <dgm:bulletEnabled val="1"/>
        </dgm:presLayoutVars>
      </dgm:prSet>
      <dgm:spPr/>
    </dgm:pt>
    <dgm:pt modelId="{D8B5DF18-50E3-471B-9E21-01D49F0A737C}" type="pres">
      <dgm:prSet presAssocID="{8A5DEA97-E5A2-4D1B-A9A7-C8DC7DCD4BCD}" presName="parTrans" presStyleLbl="bgSibTrans2D1" presStyleIdx="4" presStyleCnt="5"/>
      <dgm:spPr/>
    </dgm:pt>
    <dgm:pt modelId="{F1008CFA-F6BD-4078-A92E-3937023DA4AA}" type="pres">
      <dgm:prSet presAssocID="{93993CF0-9B52-4C91-B49D-52FE745AB5AE}" presName="node" presStyleLbl="node1" presStyleIdx="4" presStyleCnt="5">
        <dgm:presLayoutVars>
          <dgm:bulletEnabled val="1"/>
        </dgm:presLayoutVars>
      </dgm:prSet>
      <dgm:spPr/>
    </dgm:pt>
  </dgm:ptLst>
  <dgm:cxnLst>
    <dgm:cxn modelId="{1F42F716-09FD-4ADF-959A-62027C58C71D}" srcId="{62C5ED1F-E70A-4F3C-927A-66DE15247D53}" destId="{43C1BF83-D413-4EA5-BE79-AEB32C620300}" srcOrd="1" destOrd="0" parTransId="{BE642265-081F-4106-8AC4-0D6E63A7B396}" sibTransId="{0D59F051-0D83-4CAB-A9D6-C3563BC112A1}"/>
    <dgm:cxn modelId="{7748F42D-F712-4159-9589-A50EBD0E2421}" type="presOf" srcId="{8A5DEA97-E5A2-4D1B-A9A7-C8DC7DCD4BCD}" destId="{D8B5DF18-50E3-471B-9E21-01D49F0A737C}" srcOrd="0" destOrd="0" presId="urn:microsoft.com/office/officeart/2005/8/layout/radial4"/>
    <dgm:cxn modelId="{1D992332-0FC9-47DF-A5CA-9F3B93125E20}" srcId="{132A7ABE-B6D5-4394-B693-C74B2B20C114}" destId="{62C5ED1F-E70A-4F3C-927A-66DE15247D53}" srcOrd="0" destOrd="0" parTransId="{DE356C95-207F-4345-BDF8-9A54114D4090}" sibTransId="{CC9083EA-2E75-4B36-8294-65289673B1C8}"/>
    <dgm:cxn modelId="{6BEF7E69-698C-4E85-AEED-FF7BC5E6D41B}" type="presOf" srcId="{65DA1182-E7AE-4062-9472-AB3917B58DC0}" destId="{58165695-7E2D-40C9-A9CA-800EB9A23834}" srcOrd="0" destOrd="0" presId="urn:microsoft.com/office/officeart/2005/8/layout/radial4"/>
    <dgm:cxn modelId="{B86AF96C-B85A-4E44-946D-786979657AF1}" srcId="{62C5ED1F-E70A-4F3C-927A-66DE15247D53}" destId="{93993CF0-9B52-4C91-B49D-52FE745AB5AE}" srcOrd="4" destOrd="0" parTransId="{8A5DEA97-E5A2-4D1B-A9A7-C8DC7DCD4BCD}" sibTransId="{4BA533B9-48F6-4827-9CFA-0F6FB431AB24}"/>
    <dgm:cxn modelId="{F91E3054-9168-4289-81DE-5D9B167DCBAA}" type="presOf" srcId="{1186CCEF-621A-491C-A19B-F4B3E43A064D}" destId="{C8F79D1C-7B10-488F-A76D-82DAC5EAA0E6}" srcOrd="0" destOrd="0" presId="urn:microsoft.com/office/officeart/2005/8/layout/radial4"/>
    <dgm:cxn modelId="{03C57E59-44B1-4A82-B54C-E8E27870AC7C}" type="presOf" srcId="{132A7ABE-B6D5-4394-B693-C74B2B20C114}" destId="{A1289FAF-6E50-46EB-BD2C-A12D52886677}" srcOrd="0" destOrd="0" presId="urn:microsoft.com/office/officeart/2005/8/layout/radial4"/>
    <dgm:cxn modelId="{8A985B7C-033C-4CD1-A09E-D16E2EED62DB}" type="presOf" srcId="{43C1BF83-D413-4EA5-BE79-AEB32C620300}" destId="{3420C7FD-256A-4A93-9FB5-A0D9A46498EF}" srcOrd="0" destOrd="0" presId="urn:microsoft.com/office/officeart/2005/8/layout/radial4"/>
    <dgm:cxn modelId="{FA76FB7D-D076-4EB7-8051-927E998268B1}" type="presOf" srcId="{3A5C662B-F7A1-4ADB-B332-99DCED80FDCD}" destId="{249A029C-2D3D-408B-8CEE-6671D849DEC3}" srcOrd="0" destOrd="0" presId="urn:microsoft.com/office/officeart/2005/8/layout/radial4"/>
    <dgm:cxn modelId="{44933F96-70A7-4E88-82C7-3CEAC552BA5D}" type="presOf" srcId="{ED3F24A4-FD0D-4E88-8B20-8E641F7F6AC9}" destId="{D5ECB337-7BFB-42DD-BDAE-70EE229C8594}" srcOrd="0" destOrd="0" presId="urn:microsoft.com/office/officeart/2005/8/layout/radial4"/>
    <dgm:cxn modelId="{71A976A2-8562-4C53-A377-CE585EFC9065}" srcId="{62C5ED1F-E70A-4F3C-927A-66DE15247D53}" destId="{E44A3956-6B66-4132-A427-035C99AAADB9}" srcOrd="0" destOrd="0" parTransId="{65DA1182-E7AE-4062-9472-AB3917B58DC0}" sibTransId="{BADF75DC-E2CE-4816-A214-AB1DB030EAB7}"/>
    <dgm:cxn modelId="{02B1DFA2-007A-4FA8-9B5E-634FBED06C9B}" srcId="{62C5ED1F-E70A-4F3C-927A-66DE15247D53}" destId="{3A5C662B-F7A1-4ADB-B332-99DCED80FDCD}" srcOrd="2" destOrd="0" parTransId="{ED3F24A4-FD0D-4E88-8B20-8E641F7F6AC9}" sibTransId="{712D7E76-48CF-4659-9A89-6A15F4E8DA4C}"/>
    <dgm:cxn modelId="{FD3FD9A5-FCA3-439B-8206-344743FE6CC1}" srcId="{62C5ED1F-E70A-4F3C-927A-66DE15247D53}" destId="{1186CCEF-621A-491C-A19B-F4B3E43A064D}" srcOrd="3" destOrd="0" parTransId="{074C075E-7BD0-4266-AA47-BC5943E90FC5}" sibTransId="{1D27FE4F-9E53-491B-B462-4845EFEC0B77}"/>
    <dgm:cxn modelId="{F29FE2B9-F10D-4B5A-A4CF-05E22EBFBAB3}" type="presOf" srcId="{62C5ED1F-E70A-4F3C-927A-66DE15247D53}" destId="{CBDCE2D7-EA1E-42D4-AC8D-98F07042FC20}" srcOrd="0" destOrd="0" presId="urn:microsoft.com/office/officeart/2005/8/layout/radial4"/>
    <dgm:cxn modelId="{21BE8FBC-D20B-4A8C-B627-F951D02D5C4F}" type="presOf" srcId="{93993CF0-9B52-4C91-B49D-52FE745AB5AE}" destId="{F1008CFA-F6BD-4078-A92E-3937023DA4AA}" srcOrd="0" destOrd="0" presId="urn:microsoft.com/office/officeart/2005/8/layout/radial4"/>
    <dgm:cxn modelId="{FD29C8C8-D767-4204-8441-1CD19BBB01E3}" type="presOf" srcId="{BE642265-081F-4106-8AC4-0D6E63A7B396}" destId="{9A1F61B0-E759-4D14-96CE-7B9673C99A0B}" srcOrd="0" destOrd="0" presId="urn:microsoft.com/office/officeart/2005/8/layout/radial4"/>
    <dgm:cxn modelId="{C6A426D6-B569-4CEE-81A0-CA782ACC7814}" type="presOf" srcId="{074C075E-7BD0-4266-AA47-BC5943E90FC5}" destId="{917CA2D3-B201-4A97-8230-DF7941DDBE8D}" srcOrd="0" destOrd="0" presId="urn:microsoft.com/office/officeart/2005/8/layout/radial4"/>
    <dgm:cxn modelId="{4FF7BCF4-6C83-4981-8F94-CC9BB0989F3F}" type="presOf" srcId="{E44A3956-6B66-4132-A427-035C99AAADB9}" destId="{BA6DC073-07A3-47D9-B367-81E04A8E5E2E}" srcOrd="0" destOrd="0" presId="urn:microsoft.com/office/officeart/2005/8/layout/radial4"/>
    <dgm:cxn modelId="{A417D8EA-BEDC-4AC9-A0FD-45577FE9ACBF}" type="presParOf" srcId="{A1289FAF-6E50-46EB-BD2C-A12D52886677}" destId="{CBDCE2D7-EA1E-42D4-AC8D-98F07042FC20}" srcOrd="0" destOrd="0" presId="urn:microsoft.com/office/officeart/2005/8/layout/radial4"/>
    <dgm:cxn modelId="{F024CC19-043A-4148-BBC3-7C20B55A7AD4}" type="presParOf" srcId="{A1289FAF-6E50-46EB-BD2C-A12D52886677}" destId="{58165695-7E2D-40C9-A9CA-800EB9A23834}" srcOrd="1" destOrd="0" presId="urn:microsoft.com/office/officeart/2005/8/layout/radial4"/>
    <dgm:cxn modelId="{59476242-21F9-4991-90DB-D7616CFA57DA}" type="presParOf" srcId="{A1289FAF-6E50-46EB-BD2C-A12D52886677}" destId="{BA6DC073-07A3-47D9-B367-81E04A8E5E2E}" srcOrd="2" destOrd="0" presId="urn:microsoft.com/office/officeart/2005/8/layout/radial4"/>
    <dgm:cxn modelId="{F5DD3338-F991-44C8-A277-0B96E855DB0E}" type="presParOf" srcId="{A1289FAF-6E50-46EB-BD2C-A12D52886677}" destId="{9A1F61B0-E759-4D14-96CE-7B9673C99A0B}" srcOrd="3" destOrd="0" presId="urn:microsoft.com/office/officeart/2005/8/layout/radial4"/>
    <dgm:cxn modelId="{8DB55B3A-B5E0-4B74-BC08-4335CA2B6C2D}" type="presParOf" srcId="{A1289FAF-6E50-46EB-BD2C-A12D52886677}" destId="{3420C7FD-256A-4A93-9FB5-A0D9A46498EF}" srcOrd="4" destOrd="0" presId="urn:microsoft.com/office/officeart/2005/8/layout/radial4"/>
    <dgm:cxn modelId="{3DFE6D99-2020-4B05-B3F2-C44FD807B6FA}" type="presParOf" srcId="{A1289FAF-6E50-46EB-BD2C-A12D52886677}" destId="{D5ECB337-7BFB-42DD-BDAE-70EE229C8594}" srcOrd="5" destOrd="0" presId="urn:microsoft.com/office/officeart/2005/8/layout/radial4"/>
    <dgm:cxn modelId="{BD0BC5C5-76A2-4D98-96C2-EB9D59E3BEDA}" type="presParOf" srcId="{A1289FAF-6E50-46EB-BD2C-A12D52886677}" destId="{249A029C-2D3D-408B-8CEE-6671D849DEC3}" srcOrd="6" destOrd="0" presId="urn:microsoft.com/office/officeart/2005/8/layout/radial4"/>
    <dgm:cxn modelId="{078A0E3E-05E3-4F46-A58A-04014EECE37F}" type="presParOf" srcId="{A1289FAF-6E50-46EB-BD2C-A12D52886677}" destId="{917CA2D3-B201-4A97-8230-DF7941DDBE8D}" srcOrd="7" destOrd="0" presId="urn:microsoft.com/office/officeart/2005/8/layout/radial4"/>
    <dgm:cxn modelId="{E4642028-E3D2-4EA2-9428-8E59C1695448}" type="presParOf" srcId="{A1289FAF-6E50-46EB-BD2C-A12D52886677}" destId="{C8F79D1C-7B10-488F-A76D-82DAC5EAA0E6}" srcOrd="8" destOrd="0" presId="urn:microsoft.com/office/officeart/2005/8/layout/radial4"/>
    <dgm:cxn modelId="{004A9FB8-5F52-4735-9332-9E03A2E3BF1C}" type="presParOf" srcId="{A1289FAF-6E50-46EB-BD2C-A12D52886677}" destId="{D8B5DF18-50E3-471B-9E21-01D49F0A737C}" srcOrd="9" destOrd="0" presId="urn:microsoft.com/office/officeart/2005/8/layout/radial4"/>
    <dgm:cxn modelId="{C9CB07AF-18D8-42C0-94AF-FD44F9C367EA}" type="presParOf" srcId="{A1289FAF-6E50-46EB-BD2C-A12D52886677}" destId="{F1008CFA-F6BD-4078-A92E-3937023DA4AA}" srcOrd="10" destOrd="0" presId="urn:microsoft.com/office/officeart/2005/8/layout/radial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B4FA810-5E9F-4E58-A848-7271C571B8CD}"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zh-CN" altLang="en-US"/>
        </a:p>
      </dgm:t>
    </dgm:pt>
    <dgm:pt modelId="{EB37DB57-8779-45E3-950B-7CE263B17153}">
      <dgm:prSet phldrT="[文本]"/>
      <dgm:spPr/>
      <dgm:t>
        <a:bodyPr/>
        <a:lstStyle/>
        <a:p>
          <a:r>
            <a:rPr lang="zh-CN" altLang="zh-CN" dirty="0">
              <a:latin typeface="腾讯体 W3" panose="020C04030202040F0204" pitchFamily="34" charset="-122"/>
              <a:ea typeface="腾讯体 W3" panose="020C04030202040F0204" pitchFamily="34" charset="-122"/>
            </a:rPr>
            <a:t>设计目标</a:t>
          </a:r>
          <a:endParaRPr lang="zh-CN" altLang="en-US" dirty="0">
            <a:latin typeface="腾讯体 W3" panose="020C04030202040F0204" pitchFamily="34" charset="-122"/>
            <a:ea typeface="腾讯体 W3" panose="020C04030202040F0204" pitchFamily="34" charset="-122"/>
          </a:endParaRPr>
        </a:p>
      </dgm:t>
    </dgm:pt>
    <dgm:pt modelId="{9977451B-CCE1-4716-BEA3-59FD9058B7E3}" type="parTrans" cxnId="{2970A98B-248F-47DC-B902-6855FBE7DEC3}">
      <dgm:prSet/>
      <dgm:spPr/>
      <dgm:t>
        <a:bodyPr/>
        <a:lstStyle/>
        <a:p>
          <a:endParaRPr lang="zh-CN" altLang="en-US">
            <a:latin typeface="腾讯体 W3" panose="020C04030202040F0204" pitchFamily="34" charset="-122"/>
            <a:ea typeface="腾讯体 W3" panose="020C04030202040F0204" pitchFamily="34" charset="-122"/>
          </a:endParaRPr>
        </a:p>
      </dgm:t>
    </dgm:pt>
    <dgm:pt modelId="{6D73979F-365E-4654-A5B9-21F8907A1999}" type="sibTrans" cxnId="{2970A98B-248F-47DC-B902-6855FBE7DEC3}">
      <dgm:prSet/>
      <dgm:spPr/>
      <dgm:t>
        <a:bodyPr/>
        <a:lstStyle/>
        <a:p>
          <a:endParaRPr lang="zh-CN" altLang="en-US">
            <a:latin typeface="腾讯体 W3" panose="020C04030202040F0204" pitchFamily="34" charset="-122"/>
            <a:ea typeface="腾讯体 W3" panose="020C04030202040F0204" pitchFamily="34" charset="-122"/>
          </a:endParaRPr>
        </a:p>
      </dgm:t>
    </dgm:pt>
    <dgm:pt modelId="{A6A35329-575C-436C-9433-601DFB6FDA65}">
      <dgm:prSet phldrT="[文本]"/>
      <dgm:spPr/>
      <dgm:t>
        <a:bodyPr/>
        <a:lstStyle/>
        <a:p>
          <a:r>
            <a:rPr lang="zh-CN" altLang="zh-CN" dirty="0">
              <a:latin typeface="腾讯体 W3" panose="020C04030202040F0204" pitchFamily="34" charset="-122"/>
              <a:ea typeface="腾讯体 W3" panose="020C04030202040F0204" pitchFamily="34" charset="-122"/>
            </a:rPr>
            <a:t>开放</a:t>
          </a:r>
          <a:r>
            <a:rPr lang="en-US" altLang="zh-CN" dirty="0">
              <a:latin typeface="腾讯体 W3" panose="020C04030202040F0204" pitchFamily="34" charset="-122"/>
              <a:ea typeface="腾讯体 W3" panose="020C04030202040F0204" pitchFamily="34" charset="-122"/>
            </a:rPr>
            <a:t>-</a:t>
          </a:r>
          <a:r>
            <a:rPr lang="zh-CN" altLang="zh-CN" dirty="0">
              <a:latin typeface="腾讯体 W3" panose="020C04030202040F0204" pitchFamily="34" charset="-122"/>
              <a:ea typeface="腾讯体 W3" panose="020C04030202040F0204" pitchFamily="34" charset="-122"/>
            </a:rPr>
            <a:t>封闭原则</a:t>
          </a:r>
          <a:endParaRPr lang="zh-CN" altLang="en-US" dirty="0">
            <a:latin typeface="腾讯体 W3" panose="020C04030202040F0204" pitchFamily="34" charset="-122"/>
            <a:ea typeface="腾讯体 W3" panose="020C04030202040F0204" pitchFamily="34" charset="-122"/>
          </a:endParaRPr>
        </a:p>
      </dgm:t>
    </dgm:pt>
    <dgm:pt modelId="{10599835-AE48-4F33-9AAE-AE9D7B47174A}" type="parTrans" cxnId="{3DF4B99B-6C80-41A8-8CAB-79D80FEB529C}">
      <dgm:prSet/>
      <dgm:spPr/>
      <dgm:t>
        <a:bodyPr/>
        <a:lstStyle/>
        <a:p>
          <a:endParaRPr lang="zh-CN" altLang="en-US">
            <a:latin typeface="腾讯体 W3" panose="020C04030202040F0204" pitchFamily="34" charset="-122"/>
            <a:ea typeface="腾讯体 W3" panose="020C04030202040F0204" pitchFamily="34" charset="-122"/>
          </a:endParaRPr>
        </a:p>
      </dgm:t>
    </dgm:pt>
    <dgm:pt modelId="{C9328949-983B-4D2D-A1B4-23EB97AD575C}" type="sibTrans" cxnId="{3DF4B99B-6C80-41A8-8CAB-79D80FEB529C}">
      <dgm:prSet/>
      <dgm:spPr/>
      <dgm:t>
        <a:bodyPr/>
        <a:lstStyle/>
        <a:p>
          <a:endParaRPr lang="zh-CN" altLang="en-US">
            <a:latin typeface="腾讯体 W3" panose="020C04030202040F0204" pitchFamily="34" charset="-122"/>
            <a:ea typeface="腾讯体 W3" panose="020C04030202040F0204" pitchFamily="34" charset="-122"/>
          </a:endParaRPr>
        </a:p>
      </dgm:t>
    </dgm:pt>
    <dgm:pt modelId="{52F95970-A777-4F66-83C8-FAF2D2D08464}">
      <dgm:prSet phldrT="[文本]"/>
      <dgm:spPr/>
      <dgm:t>
        <a:bodyPr/>
        <a:lstStyle/>
        <a:p>
          <a:r>
            <a:rPr lang="zh-CN" altLang="zh-CN" dirty="0">
              <a:latin typeface="腾讯体 W3" panose="020C04030202040F0204" pitchFamily="34" charset="-122"/>
              <a:ea typeface="腾讯体 W3" panose="020C04030202040F0204" pitchFamily="34" charset="-122"/>
            </a:rPr>
            <a:t>设计方法</a:t>
          </a:r>
          <a:endParaRPr lang="zh-CN" altLang="en-US" dirty="0">
            <a:latin typeface="腾讯体 W3" panose="020C04030202040F0204" pitchFamily="34" charset="-122"/>
            <a:ea typeface="腾讯体 W3" panose="020C04030202040F0204" pitchFamily="34" charset="-122"/>
          </a:endParaRPr>
        </a:p>
      </dgm:t>
    </dgm:pt>
    <dgm:pt modelId="{E5B882B4-593D-4ADB-B552-90BCC3D0171F}" type="parTrans" cxnId="{0C0026BE-1DD8-4008-A3E3-AD5DA83EDDFB}">
      <dgm:prSet/>
      <dgm:spPr/>
      <dgm:t>
        <a:bodyPr/>
        <a:lstStyle/>
        <a:p>
          <a:endParaRPr lang="zh-CN" altLang="en-US">
            <a:latin typeface="腾讯体 W3" panose="020C04030202040F0204" pitchFamily="34" charset="-122"/>
            <a:ea typeface="腾讯体 W3" panose="020C04030202040F0204" pitchFamily="34" charset="-122"/>
          </a:endParaRPr>
        </a:p>
      </dgm:t>
    </dgm:pt>
    <dgm:pt modelId="{C7D7E060-CFE2-42D3-86E6-1720AAB3542F}" type="sibTrans" cxnId="{0C0026BE-1DD8-4008-A3E3-AD5DA83EDDFB}">
      <dgm:prSet/>
      <dgm:spPr/>
      <dgm:t>
        <a:bodyPr/>
        <a:lstStyle/>
        <a:p>
          <a:endParaRPr lang="zh-CN" altLang="en-US">
            <a:latin typeface="腾讯体 W3" panose="020C04030202040F0204" pitchFamily="34" charset="-122"/>
            <a:ea typeface="腾讯体 W3" panose="020C04030202040F0204" pitchFamily="34" charset="-122"/>
          </a:endParaRPr>
        </a:p>
      </dgm:t>
    </dgm:pt>
    <dgm:pt modelId="{74A8FA4B-937A-4A8E-9BB6-F3E5B3ED1FD1}">
      <dgm:prSet phldrT="[文本]"/>
      <dgm:spPr/>
      <dgm:t>
        <a:bodyPr/>
        <a:lstStyle/>
        <a:p>
          <a:r>
            <a:rPr lang="zh-CN" altLang="zh-CN" dirty="0">
              <a:latin typeface="腾讯体 W3" panose="020C04030202040F0204" pitchFamily="34" charset="-122"/>
              <a:ea typeface="腾讯体 W3" panose="020C04030202040F0204" pitchFamily="34" charset="-122"/>
            </a:rPr>
            <a:t>单一职责原则</a:t>
          </a:r>
          <a:endParaRPr lang="zh-CN" altLang="en-US" dirty="0">
            <a:latin typeface="腾讯体 W3" panose="020C04030202040F0204" pitchFamily="34" charset="-122"/>
            <a:ea typeface="腾讯体 W3" panose="020C04030202040F0204" pitchFamily="34" charset="-122"/>
          </a:endParaRPr>
        </a:p>
      </dgm:t>
    </dgm:pt>
    <dgm:pt modelId="{D57E95D9-D930-41CE-8D62-EEEC21583EAD}" type="parTrans" cxnId="{8001A3CF-3970-4C02-B88D-07F20272F67D}">
      <dgm:prSet/>
      <dgm:spPr/>
      <dgm:t>
        <a:bodyPr/>
        <a:lstStyle/>
        <a:p>
          <a:endParaRPr lang="zh-CN" altLang="en-US">
            <a:latin typeface="腾讯体 W3" panose="020C04030202040F0204" pitchFamily="34" charset="-122"/>
            <a:ea typeface="腾讯体 W3" panose="020C04030202040F0204" pitchFamily="34" charset="-122"/>
          </a:endParaRPr>
        </a:p>
      </dgm:t>
    </dgm:pt>
    <dgm:pt modelId="{77CF15E7-6D3A-497E-A68A-7C4D00AA2562}" type="sibTrans" cxnId="{8001A3CF-3970-4C02-B88D-07F20272F67D}">
      <dgm:prSet/>
      <dgm:spPr/>
      <dgm:t>
        <a:bodyPr/>
        <a:lstStyle/>
        <a:p>
          <a:endParaRPr lang="zh-CN" altLang="en-US">
            <a:latin typeface="腾讯体 W3" panose="020C04030202040F0204" pitchFamily="34" charset="-122"/>
            <a:ea typeface="腾讯体 W3" panose="020C04030202040F0204" pitchFamily="34" charset="-122"/>
          </a:endParaRPr>
        </a:p>
      </dgm:t>
    </dgm:pt>
    <dgm:pt modelId="{ED4719E1-0650-4F7A-81AD-DA11E874A13E}">
      <dgm:prSet phldrT="[文本]"/>
      <dgm:spPr/>
      <dgm:t>
        <a:bodyPr/>
        <a:lstStyle/>
        <a:p>
          <a:r>
            <a:rPr lang="en-US" altLang="zh-CN" dirty="0" err="1">
              <a:latin typeface="腾讯体 W3" panose="020C04030202040F0204" pitchFamily="34" charset="-122"/>
              <a:ea typeface="腾讯体 W3" panose="020C04030202040F0204" pitchFamily="34" charset="-122"/>
            </a:rPr>
            <a:t>Liskov</a:t>
          </a:r>
          <a:r>
            <a:rPr lang="zh-CN" altLang="zh-CN" dirty="0">
              <a:latin typeface="腾讯体 W3" panose="020C04030202040F0204" pitchFamily="34" charset="-122"/>
              <a:ea typeface="腾讯体 W3" panose="020C04030202040F0204" pitchFamily="34" charset="-122"/>
            </a:rPr>
            <a:t>替换原则</a:t>
          </a:r>
          <a:endParaRPr lang="zh-CN" altLang="en-US" dirty="0">
            <a:latin typeface="腾讯体 W3" panose="020C04030202040F0204" pitchFamily="34" charset="-122"/>
            <a:ea typeface="腾讯体 W3" panose="020C04030202040F0204" pitchFamily="34" charset="-122"/>
          </a:endParaRPr>
        </a:p>
      </dgm:t>
    </dgm:pt>
    <dgm:pt modelId="{306CB34E-5CC2-4A7B-B950-38FCD6C1DF80}" type="parTrans" cxnId="{AA4806FD-C1AD-4090-ABCA-46A6B7C1399E}">
      <dgm:prSet/>
      <dgm:spPr/>
      <dgm:t>
        <a:bodyPr/>
        <a:lstStyle/>
        <a:p>
          <a:endParaRPr lang="zh-CN" altLang="en-US">
            <a:latin typeface="腾讯体 W3" panose="020C04030202040F0204" pitchFamily="34" charset="-122"/>
            <a:ea typeface="腾讯体 W3" panose="020C04030202040F0204" pitchFamily="34" charset="-122"/>
          </a:endParaRPr>
        </a:p>
      </dgm:t>
    </dgm:pt>
    <dgm:pt modelId="{E3E6C22D-2CEB-4504-BF8C-A7BC5635B844}" type="sibTrans" cxnId="{AA4806FD-C1AD-4090-ABCA-46A6B7C1399E}">
      <dgm:prSet/>
      <dgm:spPr/>
      <dgm:t>
        <a:bodyPr/>
        <a:lstStyle/>
        <a:p>
          <a:endParaRPr lang="zh-CN" altLang="en-US">
            <a:latin typeface="腾讯体 W3" panose="020C04030202040F0204" pitchFamily="34" charset="-122"/>
            <a:ea typeface="腾讯体 W3" panose="020C04030202040F0204" pitchFamily="34" charset="-122"/>
          </a:endParaRPr>
        </a:p>
      </dgm:t>
    </dgm:pt>
    <dgm:pt modelId="{10C9786C-3094-4AEB-82A0-54820420A458}">
      <dgm:prSet phldrT="[文本]"/>
      <dgm:spPr/>
      <dgm:t>
        <a:bodyPr/>
        <a:lstStyle/>
        <a:p>
          <a:r>
            <a:rPr lang="zh-CN" altLang="zh-CN">
              <a:latin typeface="腾讯体 W3" panose="020C04030202040F0204" pitchFamily="34" charset="-122"/>
              <a:ea typeface="腾讯体 W3" panose="020C04030202040F0204" pitchFamily="34" charset="-122"/>
            </a:rPr>
            <a:t>迪</a:t>
          </a:r>
          <a:r>
            <a:rPr lang="zh-CN" altLang="zh-CN" dirty="0">
              <a:latin typeface="腾讯体 W3" panose="020C04030202040F0204" pitchFamily="34" charset="-122"/>
              <a:ea typeface="腾讯体 W3" panose="020C04030202040F0204" pitchFamily="34" charset="-122"/>
            </a:rPr>
            <a:t>米特原则</a:t>
          </a:r>
          <a:endParaRPr lang="zh-CN" altLang="en-US" dirty="0">
            <a:latin typeface="腾讯体 W3" panose="020C04030202040F0204" pitchFamily="34" charset="-122"/>
            <a:ea typeface="腾讯体 W3" panose="020C04030202040F0204" pitchFamily="34" charset="-122"/>
          </a:endParaRPr>
        </a:p>
      </dgm:t>
    </dgm:pt>
    <dgm:pt modelId="{487CBB2F-033E-4DC5-8808-F9BD8B2026F0}" type="parTrans" cxnId="{84302F96-A942-4176-9D29-EB1E7A3DF357}">
      <dgm:prSet/>
      <dgm:spPr/>
      <dgm:t>
        <a:bodyPr/>
        <a:lstStyle/>
        <a:p>
          <a:endParaRPr lang="zh-CN" altLang="en-US">
            <a:latin typeface="腾讯体 W3" panose="020C04030202040F0204" pitchFamily="34" charset="-122"/>
            <a:ea typeface="腾讯体 W3" panose="020C04030202040F0204" pitchFamily="34" charset="-122"/>
          </a:endParaRPr>
        </a:p>
      </dgm:t>
    </dgm:pt>
    <dgm:pt modelId="{1FA5EFA6-C2DF-40A9-BD6F-1B999B68B688}" type="sibTrans" cxnId="{84302F96-A942-4176-9D29-EB1E7A3DF357}">
      <dgm:prSet/>
      <dgm:spPr/>
      <dgm:t>
        <a:bodyPr/>
        <a:lstStyle/>
        <a:p>
          <a:endParaRPr lang="zh-CN" altLang="en-US">
            <a:latin typeface="腾讯体 W3" panose="020C04030202040F0204" pitchFamily="34" charset="-122"/>
            <a:ea typeface="腾讯体 W3" panose="020C04030202040F0204" pitchFamily="34" charset="-122"/>
          </a:endParaRPr>
        </a:p>
      </dgm:t>
    </dgm:pt>
    <dgm:pt modelId="{362B0E4B-1413-4649-A2DB-FA53EBD9A315}">
      <dgm:prSet phldrT="[文本]"/>
      <dgm:spPr/>
      <dgm:t>
        <a:bodyPr/>
        <a:lstStyle/>
        <a:p>
          <a:r>
            <a:rPr lang="zh-CN" altLang="zh-CN" dirty="0">
              <a:latin typeface="腾讯体 W3" panose="020C04030202040F0204" pitchFamily="34" charset="-122"/>
              <a:ea typeface="腾讯体 W3" panose="020C04030202040F0204" pitchFamily="34" charset="-122"/>
            </a:rPr>
            <a:t>接口分隔原则</a:t>
          </a:r>
          <a:endParaRPr lang="zh-CN" altLang="en-US" dirty="0">
            <a:latin typeface="腾讯体 W3" panose="020C04030202040F0204" pitchFamily="34" charset="-122"/>
            <a:ea typeface="腾讯体 W3" panose="020C04030202040F0204" pitchFamily="34" charset="-122"/>
          </a:endParaRPr>
        </a:p>
      </dgm:t>
    </dgm:pt>
    <dgm:pt modelId="{AFE1F48A-C946-40CD-8046-CA5F552801B8}" type="parTrans" cxnId="{358A23E7-F97D-41EB-B5B1-66CEFB3E2D36}">
      <dgm:prSet/>
      <dgm:spPr/>
      <dgm:t>
        <a:bodyPr/>
        <a:lstStyle/>
        <a:p>
          <a:endParaRPr lang="zh-CN" altLang="en-US">
            <a:latin typeface="腾讯体 W3" panose="020C04030202040F0204" pitchFamily="34" charset="-122"/>
            <a:ea typeface="腾讯体 W3" panose="020C04030202040F0204" pitchFamily="34" charset="-122"/>
          </a:endParaRPr>
        </a:p>
      </dgm:t>
    </dgm:pt>
    <dgm:pt modelId="{D1FDC007-0EA5-4321-BA73-C4D0C05D3E4E}" type="sibTrans" cxnId="{358A23E7-F97D-41EB-B5B1-66CEFB3E2D36}">
      <dgm:prSet/>
      <dgm:spPr/>
      <dgm:t>
        <a:bodyPr/>
        <a:lstStyle/>
        <a:p>
          <a:endParaRPr lang="zh-CN" altLang="en-US">
            <a:latin typeface="腾讯体 W3" panose="020C04030202040F0204" pitchFamily="34" charset="-122"/>
            <a:ea typeface="腾讯体 W3" panose="020C04030202040F0204" pitchFamily="34" charset="-122"/>
          </a:endParaRPr>
        </a:p>
      </dgm:t>
    </dgm:pt>
    <dgm:pt modelId="{ED2FA2FB-1142-4A85-9B06-0CCAE362BDB3}">
      <dgm:prSet phldrT="[文本]"/>
      <dgm:spPr/>
      <dgm:t>
        <a:bodyPr/>
        <a:lstStyle/>
        <a:p>
          <a:r>
            <a:rPr lang="zh-CN" altLang="zh-CN" dirty="0">
              <a:latin typeface="腾讯体 W3" panose="020C04030202040F0204" pitchFamily="34" charset="-122"/>
              <a:ea typeface="腾讯体 W3" panose="020C04030202040F0204" pitchFamily="34" charset="-122"/>
            </a:rPr>
            <a:t>依赖倒置原则</a:t>
          </a:r>
          <a:endParaRPr lang="zh-CN" altLang="en-US" dirty="0">
            <a:latin typeface="腾讯体 W3" panose="020C04030202040F0204" pitchFamily="34" charset="-122"/>
            <a:ea typeface="腾讯体 W3" panose="020C04030202040F0204" pitchFamily="34" charset="-122"/>
          </a:endParaRPr>
        </a:p>
      </dgm:t>
    </dgm:pt>
    <dgm:pt modelId="{AD6EE5E9-F4A9-40B3-AFA6-92C556E656D9}" type="parTrans" cxnId="{E5887299-CEF4-4497-8BBD-5145FF0F5601}">
      <dgm:prSet/>
      <dgm:spPr/>
      <dgm:t>
        <a:bodyPr/>
        <a:lstStyle/>
        <a:p>
          <a:endParaRPr lang="zh-CN" altLang="en-US">
            <a:latin typeface="腾讯体 W3" panose="020C04030202040F0204" pitchFamily="34" charset="-122"/>
            <a:ea typeface="腾讯体 W3" panose="020C04030202040F0204" pitchFamily="34" charset="-122"/>
          </a:endParaRPr>
        </a:p>
      </dgm:t>
    </dgm:pt>
    <dgm:pt modelId="{4860FCB1-4143-403E-B007-BBA330A501B7}" type="sibTrans" cxnId="{E5887299-CEF4-4497-8BBD-5145FF0F5601}">
      <dgm:prSet/>
      <dgm:spPr/>
      <dgm:t>
        <a:bodyPr/>
        <a:lstStyle/>
        <a:p>
          <a:endParaRPr lang="zh-CN" altLang="en-US">
            <a:latin typeface="腾讯体 W3" panose="020C04030202040F0204" pitchFamily="34" charset="-122"/>
            <a:ea typeface="腾讯体 W3" panose="020C04030202040F0204" pitchFamily="34" charset="-122"/>
          </a:endParaRPr>
        </a:p>
      </dgm:t>
    </dgm:pt>
    <dgm:pt modelId="{0803FDBF-8A51-4719-81E5-E7103F789000}">
      <dgm:prSet phldrT="[文本]"/>
      <dgm:spPr/>
      <dgm:t>
        <a:bodyPr/>
        <a:lstStyle/>
        <a:p>
          <a:r>
            <a:rPr lang="zh-CN" altLang="zh-CN" dirty="0">
              <a:latin typeface="腾讯体 W3" panose="020C04030202040F0204" pitchFamily="34" charset="-122"/>
              <a:ea typeface="腾讯体 W3" panose="020C04030202040F0204" pitchFamily="34" charset="-122"/>
            </a:rPr>
            <a:t>组合</a:t>
          </a:r>
          <a:r>
            <a:rPr lang="en-US" altLang="zh-CN" dirty="0">
              <a:latin typeface="腾讯体 W3" panose="020C04030202040F0204" pitchFamily="34" charset="-122"/>
              <a:ea typeface="腾讯体 W3" panose="020C04030202040F0204" pitchFamily="34" charset="-122"/>
            </a:rPr>
            <a:t>/</a:t>
          </a:r>
          <a:r>
            <a:rPr lang="zh-CN" altLang="zh-CN" dirty="0">
              <a:latin typeface="腾讯体 W3" panose="020C04030202040F0204" pitchFamily="34" charset="-122"/>
              <a:ea typeface="腾讯体 W3" panose="020C04030202040F0204" pitchFamily="34" charset="-122"/>
            </a:rPr>
            <a:t>聚合复用原则</a:t>
          </a:r>
          <a:endParaRPr lang="zh-CN" altLang="en-US" dirty="0">
            <a:latin typeface="腾讯体 W3" panose="020C04030202040F0204" pitchFamily="34" charset="-122"/>
            <a:ea typeface="腾讯体 W3" panose="020C04030202040F0204" pitchFamily="34" charset="-122"/>
          </a:endParaRPr>
        </a:p>
      </dgm:t>
    </dgm:pt>
    <dgm:pt modelId="{648E2C8C-FC42-4B34-B406-9DF5E1E2FCBE}" type="parTrans" cxnId="{BA53C4E3-04DC-41B9-85AE-D9865C685D9A}">
      <dgm:prSet/>
      <dgm:spPr/>
      <dgm:t>
        <a:bodyPr/>
        <a:lstStyle/>
        <a:p>
          <a:endParaRPr lang="zh-CN" altLang="en-US">
            <a:latin typeface="腾讯体 W3" panose="020C04030202040F0204" pitchFamily="34" charset="-122"/>
            <a:ea typeface="腾讯体 W3" panose="020C04030202040F0204" pitchFamily="34" charset="-122"/>
          </a:endParaRPr>
        </a:p>
      </dgm:t>
    </dgm:pt>
    <dgm:pt modelId="{EAC306AA-9F66-4EDC-9290-ACDF0ED93F63}" type="sibTrans" cxnId="{BA53C4E3-04DC-41B9-85AE-D9865C685D9A}">
      <dgm:prSet/>
      <dgm:spPr/>
      <dgm:t>
        <a:bodyPr/>
        <a:lstStyle/>
        <a:p>
          <a:endParaRPr lang="zh-CN" altLang="en-US">
            <a:latin typeface="腾讯体 W3" panose="020C04030202040F0204" pitchFamily="34" charset="-122"/>
            <a:ea typeface="腾讯体 W3" panose="020C04030202040F0204" pitchFamily="34" charset="-122"/>
          </a:endParaRPr>
        </a:p>
      </dgm:t>
    </dgm:pt>
    <dgm:pt modelId="{901D3F33-7F04-4B82-BD49-7EC6D44326EB}" type="pres">
      <dgm:prSet presAssocID="{CB4FA810-5E9F-4E58-A848-7271C571B8CD}" presName="Name0" presStyleCnt="0">
        <dgm:presLayoutVars>
          <dgm:dir/>
          <dgm:animLvl val="lvl"/>
          <dgm:resizeHandles val="exact"/>
        </dgm:presLayoutVars>
      </dgm:prSet>
      <dgm:spPr/>
    </dgm:pt>
    <dgm:pt modelId="{8736E9ED-746A-4A0E-8F21-A16C1A8234D7}" type="pres">
      <dgm:prSet presAssocID="{EB37DB57-8779-45E3-950B-7CE263B17153}" presName="composite" presStyleCnt="0"/>
      <dgm:spPr/>
    </dgm:pt>
    <dgm:pt modelId="{1CD3EC8C-A86F-4B7E-BC3F-83522B7141CD}" type="pres">
      <dgm:prSet presAssocID="{EB37DB57-8779-45E3-950B-7CE263B17153}" presName="parTx" presStyleLbl="alignNode1" presStyleIdx="0" presStyleCnt="2">
        <dgm:presLayoutVars>
          <dgm:chMax val="0"/>
          <dgm:chPref val="0"/>
          <dgm:bulletEnabled val="1"/>
        </dgm:presLayoutVars>
      </dgm:prSet>
      <dgm:spPr/>
    </dgm:pt>
    <dgm:pt modelId="{EA9835B0-4559-4BA8-B018-5291ED23D5F4}" type="pres">
      <dgm:prSet presAssocID="{EB37DB57-8779-45E3-950B-7CE263B17153}" presName="desTx" presStyleLbl="alignAccFollowNode1" presStyleIdx="0" presStyleCnt="2">
        <dgm:presLayoutVars>
          <dgm:bulletEnabled val="1"/>
        </dgm:presLayoutVars>
      </dgm:prSet>
      <dgm:spPr/>
    </dgm:pt>
    <dgm:pt modelId="{24C7A5F5-F40A-4D52-857A-E96D2C18E2E8}" type="pres">
      <dgm:prSet presAssocID="{6D73979F-365E-4654-A5B9-21F8907A1999}" presName="space" presStyleCnt="0"/>
      <dgm:spPr/>
    </dgm:pt>
    <dgm:pt modelId="{457D28A7-99B5-440D-AB92-400384283E89}" type="pres">
      <dgm:prSet presAssocID="{52F95970-A777-4F66-83C8-FAF2D2D08464}" presName="composite" presStyleCnt="0"/>
      <dgm:spPr/>
    </dgm:pt>
    <dgm:pt modelId="{0EA3E908-8BC7-4025-A72D-216AB1D09461}" type="pres">
      <dgm:prSet presAssocID="{52F95970-A777-4F66-83C8-FAF2D2D08464}" presName="parTx" presStyleLbl="alignNode1" presStyleIdx="1" presStyleCnt="2" custLinFactNeighborX="10022" custLinFactNeighborY="-77989">
        <dgm:presLayoutVars>
          <dgm:chMax val="0"/>
          <dgm:chPref val="0"/>
          <dgm:bulletEnabled val="1"/>
        </dgm:presLayoutVars>
      </dgm:prSet>
      <dgm:spPr/>
    </dgm:pt>
    <dgm:pt modelId="{B342AFCE-884C-4D80-A9B6-84C8CE7EBC7A}" type="pres">
      <dgm:prSet presAssocID="{52F95970-A777-4F66-83C8-FAF2D2D08464}" presName="desTx" presStyleLbl="alignAccFollowNode1" presStyleIdx="1" presStyleCnt="2">
        <dgm:presLayoutVars>
          <dgm:bulletEnabled val="1"/>
        </dgm:presLayoutVars>
      </dgm:prSet>
      <dgm:spPr/>
    </dgm:pt>
  </dgm:ptLst>
  <dgm:cxnLst>
    <dgm:cxn modelId="{E6D8860A-82D9-490A-99F8-2A7BBAA4FA72}" type="presOf" srcId="{52F95970-A777-4F66-83C8-FAF2D2D08464}" destId="{0EA3E908-8BC7-4025-A72D-216AB1D09461}" srcOrd="0" destOrd="0" presId="urn:microsoft.com/office/officeart/2005/8/layout/hList1"/>
    <dgm:cxn modelId="{C8EF3512-FF72-4EE5-96A7-58E5A0F58BC3}" type="presOf" srcId="{CB4FA810-5E9F-4E58-A848-7271C571B8CD}" destId="{901D3F33-7F04-4B82-BD49-7EC6D44326EB}" srcOrd="0" destOrd="0" presId="urn:microsoft.com/office/officeart/2005/8/layout/hList1"/>
    <dgm:cxn modelId="{CACAF617-0D87-4706-801F-45892C0520CF}" type="presOf" srcId="{10C9786C-3094-4AEB-82A0-54820420A458}" destId="{EA9835B0-4559-4BA8-B018-5291ED23D5F4}" srcOrd="0" destOrd="2" presId="urn:microsoft.com/office/officeart/2005/8/layout/hList1"/>
    <dgm:cxn modelId="{D178113D-65AF-458B-B47D-01B7906272D9}" type="presOf" srcId="{74A8FA4B-937A-4A8E-9BB6-F3E5B3ED1FD1}" destId="{B342AFCE-884C-4D80-A9B6-84C8CE7EBC7A}" srcOrd="0" destOrd="0" presId="urn:microsoft.com/office/officeart/2005/8/layout/hList1"/>
    <dgm:cxn modelId="{2970A98B-248F-47DC-B902-6855FBE7DEC3}" srcId="{CB4FA810-5E9F-4E58-A848-7271C571B8CD}" destId="{EB37DB57-8779-45E3-950B-7CE263B17153}" srcOrd="0" destOrd="0" parTransId="{9977451B-CCE1-4716-BEA3-59FD9058B7E3}" sibTransId="{6D73979F-365E-4654-A5B9-21F8907A1999}"/>
    <dgm:cxn modelId="{84302F96-A942-4176-9D29-EB1E7A3DF357}" srcId="{EB37DB57-8779-45E3-950B-7CE263B17153}" destId="{10C9786C-3094-4AEB-82A0-54820420A458}" srcOrd="2" destOrd="0" parTransId="{487CBB2F-033E-4DC5-8808-F9BD8B2026F0}" sibTransId="{1FA5EFA6-C2DF-40A9-BD6F-1B999B68B688}"/>
    <dgm:cxn modelId="{E5887299-CEF4-4497-8BBD-5145FF0F5601}" srcId="{52F95970-A777-4F66-83C8-FAF2D2D08464}" destId="{ED2FA2FB-1142-4A85-9B06-0CCAE362BDB3}" srcOrd="2" destOrd="0" parTransId="{AD6EE5E9-F4A9-40B3-AFA6-92C556E656D9}" sibTransId="{4860FCB1-4143-403E-B007-BBA330A501B7}"/>
    <dgm:cxn modelId="{3DF4B99B-6C80-41A8-8CAB-79D80FEB529C}" srcId="{EB37DB57-8779-45E3-950B-7CE263B17153}" destId="{A6A35329-575C-436C-9433-601DFB6FDA65}" srcOrd="0" destOrd="0" parTransId="{10599835-AE48-4F33-9AAE-AE9D7B47174A}" sibTransId="{C9328949-983B-4D2D-A1B4-23EB97AD575C}"/>
    <dgm:cxn modelId="{18DC4CAA-A510-4D86-9978-99605107E0B7}" type="presOf" srcId="{ED4719E1-0650-4F7A-81AD-DA11E874A13E}" destId="{EA9835B0-4559-4BA8-B018-5291ED23D5F4}" srcOrd="0" destOrd="1" presId="urn:microsoft.com/office/officeart/2005/8/layout/hList1"/>
    <dgm:cxn modelId="{FCE1CFAE-0461-4FF0-A512-C6675069D656}" type="presOf" srcId="{A6A35329-575C-436C-9433-601DFB6FDA65}" destId="{EA9835B0-4559-4BA8-B018-5291ED23D5F4}" srcOrd="0" destOrd="0" presId="urn:microsoft.com/office/officeart/2005/8/layout/hList1"/>
    <dgm:cxn modelId="{0C0026BE-1DD8-4008-A3E3-AD5DA83EDDFB}" srcId="{CB4FA810-5E9F-4E58-A848-7271C571B8CD}" destId="{52F95970-A777-4F66-83C8-FAF2D2D08464}" srcOrd="1" destOrd="0" parTransId="{E5B882B4-593D-4ADB-B552-90BCC3D0171F}" sibTransId="{C7D7E060-CFE2-42D3-86E6-1720AAB3542F}"/>
    <dgm:cxn modelId="{373AAFC9-667D-412F-8408-804B7CB1FED6}" type="presOf" srcId="{0803FDBF-8A51-4719-81E5-E7103F789000}" destId="{B342AFCE-884C-4D80-A9B6-84C8CE7EBC7A}" srcOrd="0" destOrd="3" presId="urn:microsoft.com/office/officeart/2005/8/layout/hList1"/>
    <dgm:cxn modelId="{8001A3CF-3970-4C02-B88D-07F20272F67D}" srcId="{52F95970-A777-4F66-83C8-FAF2D2D08464}" destId="{74A8FA4B-937A-4A8E-9BB6-F3E5B3ED1FD1}" srcOrd="0" destOrd="0" parTransId="{D57E95D9-D930-41CE-8D62-EEEC21583EAD}" sibTransId="{77CF15E7-6D3A-497E-A68A-7C4D00AA2562}"/>
    <dgm:cxn modelId="{881AACD5-2949-4A1D-8995-B0C2BA4DFAE2}" type="presOf" srcId="{EB37DB57-8779-45E3-950B-7CE263B17153}" destId="{1CD3EC8C-A86F-4B7E-BC3F-83522B7141CD}" srcOrd="0" destOrd="0" presId="urn:microsoft.com/office/officeart/2005/8/layout/hList1"/>
    <dgm:cxn modelId="{BA53C4E3-04DC-41B9-85AE-D9865C685D9A}" srcId="{52F95970-A777-4F66-83C8-FAF2D2D08464}" destId="{0803FDBF-8A51-4719-81E5-E7103F789000}" srcOrd="3" destOrd="0" parTransId="{648E2C8C-FC42-4B34-B406-9DF5E1E2FCBE}" sibTransId="{EAC306AA-9F66-4EDC-9290-ACDF0ED93F63}"/>
    <dgm:cxn modelId="{358A23E7-F97D-41EB-B5B1-66CEFB3E2D36}" srcId="{52F95970-A777-4F66-83C8-FAF2D2D08464}" destId="{362B0E4B-1413-4649-A2DB-FA53EBD9A315}" srcOrd="1" destOrd="0" parTransId="{AFE1F48A-C946-40CD-8046-CA5F552801B8}" sibTransId="{D1FDC007-0EA5-4321-BA73-C4D0C05D3E4E}"/>
    <dgm:cxn modelId="{2D88D5F1-29AB-491E-BEC8-34FFAB510E19}" type="presOf" srcId="{ED2FA2FB-1142-4A85-9B06-0CCAE362BDB3}" destId="{B342AFCE-884C-4D80-A9B6-84C8CE7EBC7A}" srcOrd="0" destOrd="2" presId="urn:microsoft.com/office/officeart/2005/8/layout/hList1"/>
    <dgm:cxn modelId="{8927E4F5-9841-4117-84D5-010569C27506}" type="presOf" srcId="{362B0E4B-1413-4649-A2DB-FA53EBD9A315}" destId="{B342AFCE-884C-4D80-A9B6-84C8CE7EBC7A}" srcOrd="0" destOrd="1" presId="urn:microsoft.com/office/officeart/2005/8/layout/hList1"/>
    <dgm:cxn modelId="{AA4806FD-C1AD-4090-ABCA-46A6B7C1399E}" srcId="{EB37DB57-8779-45E3-950B-7CE263B17153}" destId="{ED4719E1-0650-4F7A-81AD-DA11E874A13E}" srcOrd="1" destOrd="0" parTransId="{306CB34E-5CC2-4A7B-B950-38FCD6C1DF80}" sibTransId="{E3E6C22D-2CEB-4504-BF8C-A7BC5635B844}"/>
    <dgm:cxn modelId="{CA1FAE61-5654-4134-92A7-341EBA540FEB}" type="presParOf" srcId="{901D3F33-7F04-4B82-BD49-7EC6D44326EB}" destId="{8736E9ED-746A-4A0E-8F21-A16C1A8234D7}" srcOrd="0" destOrd="0" presId="urn:microsoft.com/office/officeart/2005/8/layout/hList1"/>
    <dgm:cxn modelId="{4F779932-1076-4D6A-9953-6AAE18CEE23B}" type="presParOf" srcId="{8736E9ED-746A-4A0E-8F21-A16C1A8234D7}" destId="{1CD3EC8C-A86F-4B7E-BC3F-83522B7141CD}" srcOrd="0" destOrd="0" presId="urn:microsoft.com/office/officeart/2005/8/layout/hList1"/>
    <dgm:cxn modelId="{F1168193-428C-4DAD-92DA-6CD1A30558B6}" type="presParOf" srcId="{8736E9ED-746A-4A0E-8F21-A16C1A8234D7}" destId="{EA9835B0-4559-4BA8-B018-5291ED23D5F4}" srcOrd="1" destOrd="0" presId="urn:microsoft.com/office/officeart/2005/8/layout/hList1"/>
    <dgm:cxn modelId="{C34D866C-59D5-418C-803F-442A73C54DBE}" type="presParOf" srcId="{901D3F33-7F04-4B82-BD49-7EC6D44326EB}" destId="{24C7A5F5-F40A-4D52-857A-E96D2C18E2E8}" srcOrd="1" destOrd="0" presId="urn:microsoft.com/office/officeart/2005/8/layout/hList1"/>
    <dgm:cxn modelId="{B6AB86EB-00B3-4B29-A4B4-0EE87FAC2CDB}" type="presParOf" srcId="{901D3F33-7F04-4B82-BD49-7EC6D44326EB}" destId="{457D28A7-99B5-440D-AB92-400384283E89}" srcOrd="2" destOrd="0" presId="urn:microsoft.com/office/officeart/2005/8/layout/hList1"/>
    <dgm:cxn modelId="{82B95BFD-DB79-47CA-8C6F-D4F42DD84169}" type="presParOf" srcId="{457D28A7-99B5-440D-AB92-400384283E89}" destId="{0EA3E908-8BC7-4025-A72D-216AB1D09461}" srcOrd="0" destOrd="0" presId="urn:microsoft.com/office/officeart/2005/8/layout/hList1"/>
    <dgm:cxn modelId="{4736B43D-2ACF-49B1-A7A8-690C65FA3049}" type="presParOf" srcId="{457D28A7-99B5-440D-AB92-400384283E89}" destId="{B342AFCE-884C-4D80-A9B6-84C8CE7EBC7A}"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166C5FF-717D-4C96-967D-C5D1F51527D5}" type="doc">
      <dgm:prSet loTypeId="urn:microsoft.com/office/officeart/2005/8/layout/orgChart1" loCatId="hierarchy" qsTypeId="urn:microsoft.com/office/officeart/2005/8/quickstyle/simple1" qsCatId="simple" csTypeId="urn:microsoft.com/office/officeart/2005/8/colors/colorful1" csCatId="colorful" phldr="1"/>
      <dgm:spPr/>
      <dgm:t>
        <a:bodyPr/>
        <a:lstStyle/>
        <a:p>
          <a:endParaRPr lang="zh-CN" altLang="en-US"/>
        </a:p>
      </dgm:t>
    </dgm:pt>
    <dgm:pt modelId="{89F06D30-B3A3-4826-8045-9F9E3C7D5594}">
      <dgm:prSet phldrT="[文本]"/>
      <dgm:spPr/>
      <dgm:t>
        <a:bodyPr/>
        <a:lstStyle/>
        <a:p>
          <a:r>
            <a:rPr lang="en-US" altLang="zh-CN" dirty="0">
              <a:latin typeface="腾讯体 W3" panose="020C04030202040F0204" pitchFamily="34" charset="-122"/>
              <a:ea typeface="腾讯体 W3" panose="020C04030202040F0204" pitchFamily="34" charset="-122"/>
            </a:rPr>
            <a:t>GoF23 </a:t>
          </a:r>
          <a:r>
            <a:rPr lang="zh-CN" altLang="zh-CN" dirty="0">
              <a:latin typeface="腾讯体 W3" panose="020C04030202040F0204" pitchFamily="34" charset="-122"/>
              <a:ea typeface="腾讯体 W3" panose="020C04030202040F0204" pitchFamily="34" charset="-122"/>
            </a:rPr>
            <a:t>种经典设计模式</a:t>
          </a:r>
          <a:endParaRPr lang="zh-CN" altLang="en-US" dirty="0">
            <a:latin typeface="腾讯体 W3" panose="020C04030202040F0204" pitchFamily="34" charset="-122"/>
            <a:ea typeface="腾讯体 W3" panose="020C04030202040F0204" pitchFamily="34" charset="-122"/>
          </a:endParaRPr>
        </a:p>
      </dgm:t>
    </dgm:pt>
    <dgm:pt modelId="{1EEFDE12-BC5E-47D7-B022-2F1616B4ECF6}" type="parTrans" cxnId="{3E8F19DE-A129-4123-86C9-9B39F423C14C}">
      <dgm:prSet/>
      <dgm:spPr/>
      <dgm:t>
        <a:bodyPr/>
        <a:lstStyle/>
        <a:p>
          <a:endParaRPr lang="zh-CN" altLang="en-US">
            <a:latin typeface="腾讯体 W3" panose="020C04030202040F0204" pitchFamily="34" charset="-122"/>
            <a:ea typeface="腾讯体 W3" panose="020C04030202040F0204" pitchFamily="34" charset="-122"/>
          </a:endParaRPr>
        </a:p>
      </dgm:t>
    </dgm:pt>
    <dgm:pt modelId="{515EF828-75E6-4BDF-94FB-290176DF1365}" type="sibTrans" cxnId="{3E8F19DE-A129-4123-86C9-9B39F423C14C}">
      <dgm:prSet/>
      <dgm:spPr/>
      <dgm:t>
        <a:bodyPr/>
        <a:lstStyle/>
        <a:p>
          <a:endParaRPr lang="zh-CN" altLang="en-US">
            <a:latin typeface="腾讯体 W3" panose="020C04030202040F0204" pitchFamily="34" charset="-122"/>
            <a:ea typeface="腾讯体 W3" panose="020C04030202040F0204" pitchFamily="34" charset="-122"/>
          </a:endParaRPr>
        </a:p>
      </dgm:t>
    </dgm:pt>
    <dgm:pt modelId="{B90958EF-3E2C-49E1-BBD2-6274173E44AD}">
      <dgm:prSet phldrT="[文本]"/>
      <dgm:spPr/>
      <dgm:t>
        <a:bodyPr/>
        <a:lstStyle/>
        <a:p>
          <a:r>
            <a:rPr lang="zh-CN" altLang="zh-CN" dirty="0">
              <a:latin typeface="腾讯体 W3" panose="020C04030202040F0204" pitchFamily="34" charset="-122"/>
              <a:ea typeface="腾讯体 W3" panose="020C04030202040F0204" pitchFamily="34" charset="-122"/>
            </a:rPr>
            <a:t>创建型模式</a:t>
          </a:r>
          <a:endParaRPr lang="zh-CN" altLang="en-US" dirty="0">
            <a:latin typeface="腾讯体 W3" panose="020C04030202040F0204" pitchFamily="34" charset="-122"/>
            <a:ea typeface="腾讯体 W3" panose="020C04030202040F0204" pitchFamily="34" charset="-122"/>
          </a:endParaRPr>
        </a:p>
      </dgm:t>
    </dgm:pt>
    <dgm:pt modelId="{DA785A07-2ABC-45C4-863A-416E19788C17}" type="parTrans" cxnId="{AB9B66AD-7369-4FD5-BD49-29752B42BBAC}">
      <dgm:prSet/>
      <dgm:spPr/>
      <dgm:t>
        <a:bodyPr/>
        <a:lstStyle/>
        <a:p>
          <a:endParaRPr lang="zh-CN" altLang="en-US">
            <a:latin typeface="腾讯体 W3" panose="020C04030202040F0204" pitchFamily="34" charset="-122"/>
            <a:ea typeface="腾讯体 W3" panose="020C04030202040F0204" pitchFamily="34" charset="-122"/>
          </a:endParaRPr>
        </a:p>
      </dgm:t>
    </dgm:pt>
    <dgm:pt modelId="{71E34279-E2D9-4EDF-AE8E-2DB62C5DCBA8}" type="sibTrans" cxnId="{AB9B66AD-7369-4FD5-BD49-29752B42BBAC}">
      <dgm:prSet/>
      <dgm:spPr/>
      <dgm:t>
        <a:bodyPr/>
        <a:lstStyle/>
        <a:p>
          <a:endParaRPr lang="zh-CN" altLang="en-US">
            <a:latin typeface="腾讯体 W3" panose="020C04030202040F0204" pitchFamily="34" charset="-122"/>
            <a:ea typeface="腾讯体 W3" panose="020C04030202040F0204" pitchFamily="34" charset="-122"/>
          </a:endParaRPr>
        </a:p>
      </dgm:t>
    </dgm:pt>
    <dgm:pt modelId="{C8299C1B-139B-477F-B929-C42207AF6BE7}">
      <dgm:prSet phldrT="[文本]"/>
      <dgm:spPr/>
      <dgm:t>
        <a:bodyPr/>
        <a:lstStyle/>
        <a:p>
          <a:r>
            <a:rPr lang="zh-CN" altLang="zh-CN" dirty="0">
              <a:latin typeface="腾讯体 W3" panose="020C04030202040F0204" pitchFamily="34" charset="-122"/>
              <a:ea typeface="腾讯体 W3" panose="020C04030202040F0204" pitchFamily="34" charset="-122"/>
            </a:rPr>
            <a:t>结构型模式</a:t>
          </a:r>
          <a:endParaRPr lang="zh-CN" altLang="en-US" dirty="0">
            <a:latin typeface="腾讯体 W3" panose="020C04030202040F0204" pitchFamily="34" charset="-122"/>
            <a:ea typeface="腾讯体 W3" panose="020C04030202040F0204" pitchFamily="34" charset="-122"/>
          </a:endParaRPr>
        </a:p>
      </dgm:t>
    </dgm:pt>
    <dgm:pt modelId="{FA717403-9BB2-4A6D-9600-D17E56BD6498}" type="parTrans" cxnId="{40491FDF-54BE-4F65-9405-AE307BF8E7F2}">
      <dgm:prSet/>
      <dgm:spPr/>
      <dgm:t>
        <a:bodyPr/>
        <a:lstStyle/>
        <a:p>
          <a:endParaRPr lang="zh-CN" altLang="en-US">
            <a:latin typeface="腾讯体 W3" panose="020C04030202040F0204" pitchFamily="34" charset="-122"/>
            <a:ea typeface="腾讯体 W3" panose="020C04030202040F0204" pitchFamily="34" charset="-122"/>
          </a:endParaRPr>
        </a:p>
      </dgm:t>
    </dgm:pt>
    <dgm:pt modelId="{D30EF5AB-BA5B-4A4C-BA2E-B31385BE6541}" type="sibTrans" cxnId="{40491FDF-54BE-4F65-9405-AE307BF8E7F2}">
      <dgm:prSet/>
      <dgm:spPr/>
      <dgm:t>
        <a:bodyPr/>
        <a:lstStyle/>
        <a:p>
          <a:endParaRPr lang="zh-CN" altLang="en-US">
            <a:latin typeface="腾讯体 W3" panose="020C04030202040F0204" pitchFamily="34" charset="-122"/>
            <a:ea typeface="腾讯体 W3" panose="020C04030202040F0204" pitchFamily="34" charset="-122"/>
          </a:endParaRPr>
        </a:p>
      </dgm:t>
    </dgm:pt>
    <dgm:pt modelId="{83449F36-9D4F-4FB1-8651-558F0B5AA985}">
      <dgm:prSet phldrT="[文本]"/>
      <dgm:spPr/>
      <dgm:t>
        <a:bodyPr/>
        <a:lstStyle/>
        <a:p>
          <a:r>
            <a:rPr lang="zh-CN" altLang="zh-CN" dirty="0">
              <a:latin typeface="腾讯体 W3" panose="020C04030202040F0204" pitchFamily="34" charset="-122"/>
              <a:ea typeface="腾讯体 W3" panose="020C04030202040F0204" pitchFamily="34" charset="-122"/>
            </a:rPr>
            <a:t>行为型模式</a:t>
          </a:r>
          <a:endParaRPr lang="zh-CN" altLang="en-US" dirty="0">
            <a:latin typeface="腾讯体 W3" panose="020C04030202040F0204" pitchFamily="34" charset="-122"/>
            <a:ea typeface="腾讯体 W3" panose="020C04030202040F0204" pitchFamily="34" charset="-122"/>
          </a:endParaRPr>
        </a:p>
      </dgm:t>
    </dgm:pt>
    <dgm:pt modelId="{CD787D4E-6928-44A2-B7E5-D276FBDEE739}" type="parTrans" cxnId="{4274539F-E19E-451A-85C8-64C1AF02AD3C}">
      <dgm:prSet/>
      <dgm:spPr/>
      <dgm:t>
        <a:bodyPr/>
        <a:lstStyle/>
        <a:p>
          <a:endParaRPr lang="zh-CN" altLang="en-US">
            <a:latin typeface="腾讯体 W3" panose="020C04030202040F0204" pitchFamily="34" charset="-122"/>
            <a:ea typeface="腾讯体 W3" panose="020C04030202040F0204" pitchFamily="34" charset="-122"/>
          </a:endParaRPr>
        </a:p>
      </dgm:t>
    </dgm:pt>
    <dgm:pt modelId="{AF19DEBE-9D76-4E5D-8EC1-668A699C43D8}" type="sibTrans" cxnId="{4274539F-E19E-451A-85C8-64C1AF02AD3C}">
      <dgm:prSet/>
      <dgm:spPr/>
      <dgm:t>
        <a:bodyPr/>
        <a:lstStyle/>
        <a:p>
          <a:endParaRPr lang="zh-CN" altLang="en-US">
            <a:latin typeface="腾讯体 W3" panose="020C04030202040F0204" pitchFamily="34" charset="-122"/>
            <a:ea typeface="腾讯体 W3" panose="020C04030202040F0204" pitchFamily="34" charset="-122"/>
          </a:endParaRPr>
        </a:p>
      </dgm:t>
    </dgm:pt>
    <dgm:pt modelId="{465AA8A2-7E10-4A81-BAEF-C8F9E6841C66}" type="pres">
      <dgm:prSet presAssocID="{B166C5FF-717D-4C96-967D-C5D1F51527D5}" presName="hierChild1" presStyleCnt="0">
        <dgm:presLayoutVars>
          <dgm:orgChart val="1"/>
          <dgm:chPref val="1"/>
          <dgm:dir/>
          <dgm:animOne val="branch"/>
          <dgm:animLvl val="lvl"/>
          <dgm:resizeHandles/>
        </dgm:presLayoutVars>
      </dgm:prSet>
      <dgm:spPr/>
    </dgm:pt>
    <dgm:pt modelId="{56E20B08-6917-4CF1-BD01-908AAB6B14A7}" type="pres">
      <dgm:prSet presAssocID="{89F06D30-B3A3-4826-8045-9F9E3C7D5594}" presName="hierRoot1" presStyleCnt="0">
        <dgm:presLayoutVars>
          <dgm:hierBranch val="init"/>
        </dgm:presLayoutVars>
      </dgm:prSet>
      <dgm:spPr/>
    </dgm:pt>
    <dgm:pt modelId="{E77B3AF1-9568-4830-956B-22DDD2C27B48}" type="pres">
      <dgm:prSet presAssocID="{89F06D30-B3A3-4826-8045-9F9E3C7D5594}" presName="rootComposite1" presStyleCnt="0"/>
      <dgm:spPr/>
    </dgm:pt>
    <dgm:pt modelId="{C76863D2-EF01-45F0-ADC7-6EEA62406FD4}" type="pres">
      <dgm:prSet presAssocID="{89F06D30-B3A3-4826-8045-9F9E3C7D5594}" presName="rootText1" presStyleLbl="node0" presStyleIdx="0" presStyleCnt="1" custScaleX="213955">
        <dgm:presLayoutVars>
          <dgm:chPref val="3"/>
        </dgm:presLayoutVars>
      </dgm:prSet>
      <dgm:spPr/>
    </dgm:pt>
    <dgm:pt modelId="{4939EABA-8F95-4F37-9057-7F7F0DD606F8}" type="pres">
      <dgm:prSet presAssocID="{89F06D30-B3A3-4826-8045-9F9E3C7D5594}" presName="rootConnector1" presStyleLbl="node1" presStyleIdx="0" presStyleCnt="0"/>
      <dgm:spPr/>
    </dgm:pt>
    <dgm:pt modelId="{53CE9277-34E5-4142-82D4-1FB2347184B2}" type="pres">
      <dgm:prSet presAssocID="{89F06D30-B3A3-4826-8045-9F9E3C7D5594}" presName="hierChild2" presStyleCnt="0"/>
      <dgm:spPr/>
    </dgm:pt>
    <dgm:pt modelId="{3F4DC457-EF52-47D3-B557-EB649C7A8FB1}" type="pres">
      <dgm:prSet presAssocID="{DA785A07-2ABC-45C4-863A-416E19788C17}" presName="Name37" presStyleLbl="parChTrans1D2" presStyleIdx="0" presStyleCnt="3"/>
      <dgm:spPr/>
    </dgm:pt>
    <dgm:pt modelId="{010416FA-B6B5-499D-919F-B8D02B7A91B9}" type="pres">
      <dgm:prSet presAssocID="{B90958EF-3E2C-49E1-BBD2-6274173E44AD}" presName="hierRoot2" presStyleCnt="0">
        <dgm:presLayoutVars>
          <dgm:hierBranch val="init"/>
        </dgm:presLayoutVars>
      </dgm:prSet>
      <dgm:spPr/>
    </dgm:pt>
    <dgm:pt modelId="{29D1E76C-1F2B-461D-B2E8-9DBBE34873A7}" type="pres">
      <dgm:prSet presAssocID="{B90958EF-3E2C-49E1-BBD2-6274173E44AD}" presName="rootComposite" presStyleCnt="0"/>
      <dgm:spPr/>
    </dgm:pt>
    <dgm:pt modelId="{A9FA035D-06C1-44F3-9255-4C5AFAEA781C}" type="pres">
      <dgm:prSet presAssocID="{B90958EF-3E2C-49E1-BBD2-6274173E44AD}" presName="rootText" presStyleLbl="node2" presStyleIdx="0" presStyleCnt="3">
        <dgm:presLayoutVars>
          <dgm:chPref val="3"/>
        </dgm:presLayoutVars>
      </dgm:prSet>
      <dgm:spPr/>
    </dgm:pt>
    <dgm:pt modelId="{B0625758-49C5-4801-A7B4-93480897C09A}" type="pres">
      <dgm:prSet presAssocID="{B90958EF-3E2C-49E1-BBD2-6274173E44AD}" presName="rootConnector" presStyleLbl="node2" presStyleIdx="0" presStyleCnt="3"/>
      <dgm:spPr/>
    </dgm:pt>
    <dgm:pt modelId="{E50C0553-A06C-4E5D-B12F-D3FCEAF85247}" type="pres">
      <dgm:prSet presAssocID="{B90958EF-3E2C-49E1-BBD2-6274173E44AD}" presName="hierChild4" presStyleCnt="0"/>
      <dgm:spPr/>
    </dgm:pt>
    <dgm:pt modelId="{4AF50FC2-ABA9-4B0A-9890-FE2BBEBD2DC8}" type="pres">
      <dgm:prSet presAssocID="{B90958EF-3E2C-49E1-BBD2-6274173E44AD}" presName="hierChild5" presStyleCnt="0"/>
      <dgm:spPr/>
    </dgm:pt>
    <dgm:pt modelId="{8F3DE214-6646-4F5E-952C-54FE44C3071C}" type="pres">
      <dgm:prSet presAssocID="{FA717403-9BB2-4A6D-9600-D17E56BD6498}" presName="Name37" presStyleLbl="parChTrans1D2" presStyleIdx="1" presStyleCnt="3"/>
      <dgm:spPr/>
    </dgm:pt>
    <dgm:pt modelId="{C68440AA-8188-442D-91BA-6AD5B8768A04}" type="pres">
      <dgm:prSet presAssocID="{C8299C1B-139B-477F-B929-C42207AF6BE7}" presName="hierRoot2" presStyleCnt="0">
        <dgm:presLayoutVars>
          <dgm:hierBranch val="init"/>
        </dgm:presLayoutVars>
      </dgm:prSet>
      <dgm:spPr/>
    </dgm:pt>
    <dgm:pt modelId="{8797811C-0331-4A20-85A2-1FDD2A7827EE}" type="pres">
      <dgm:prSet presAssocID="{C8299C1B-139B-477F-B929-C42207AF6BE7}" presName="rootComposite" presStyleCnt="0"/>
      <dgm:spPr/>
    </dgm:pt>
    <dgm:pt modelId="{D68F200B-DEA1-44E8-B063-55941308DEFE}" type="pres">
      <dgm:prSet presAssocID="{C8299C1B-139B-477F-B929-C42207AF6BE7}" presName="rootText" presStyleLbl="node2" presStyleIdx="1" presStyleCnt="3">
        <dgm:presLayoutVars>
          <dgm:chPref val="3"/>
        </dgm:presLayoutVars>
      </dgm:prSet>
      <dgm:spPr/>
    </dgm:pt>
    <dgm:pt modelId="{6524D767-F066-4C49-8937-6354BD173E01}" type="pres">
      <dgm:prSet presAssocID="{C8299C1B-139B-477F-B929-C42207AF6BE7}" presName="rootConnector" presStyleLbl="node2" presStyleIdx="1" presStyleCnt="3"/>
      <dgm:spPr/>
    </dgm:pt>
    <dgm:pt modelId="{2CF21B92-8828-4B70-988B-0C15316E208C}" type="pres">
      <dgm:prSet presAssocID="{C8299C1B-139B-477F-B929-C42207AF6BE7}" presName="hierChild4" presStyleCnt="0"/>
      <dgm:spPr/>
    </dgm:pt>
    <dgm:pt modelId="{04FDAD7D-5FC6-421F-8179-1871694653E4}" type="pres">
      <dgm:prSet presAssocID="{C8299C1B-139B-477F-B929-C42207AF6BE7}" presName="hierChild5" presStyleCnt="0"/>
      <dgm:spPr/>
    </dgm:pt>
    <dgm:pt modelId="{1EBD0EB7-0F39-43AC-A655-E7ADE63E2B50}" type="pres">
      <dgm:prSet presAssocID="{CD787D4E-6928-44A2-B7E5-D276FBDEE739}" presName="Name37" presStyleLbl="parChTrans1D2" presStyleIdx="2" presStyleCnt="3"/>
      <dgm:spPr/>
    </dgm:pt>
    <dgm:pt modelId="{B9C1EB9C-8997-4390-8C4E-F87B5463F7D2}" type="pres">
      <dgm:prSet presAssocID="{83449F36-9D4F-4FB1-8651-558F0B5AA985}" presName="hierRoot2" presStyleCnt="0">
        <dgm:presLayoutVars>
          <dgm:hierBranch val="init"/>
        </dgm:presLayoutVars>
      </dgm:prSet>
      <dgm:spPr/>
    </dgm:pt>
    <dgm:pt modelId="{BBB455CC-1C3B-4E90-BF8D-FF9CEB01EF26}" type="pres">
      <dgm:prSet presAssocID="{83449F36-9D4F-4FB1-8651-558F0B5AA985}" presName="rootComposite" presStyleCnt="0"/>
      <dgm:spPr/>
    </dgm:pt>
    <dgm:pt modelId="{521EFE66-7BC8-4580-AA6A-24EEB065AC5F}" type="pres">
      <dgm:prSet presAssocID="{83449F36-9D4F-4FB1-8651-558F0B5AA985}" presName="rootText" presStyleLbl="node2" presStyleIdx="2" presStyleCnt="3">
        <dgm:presLayoutVars>
          <dgm:chPref val="3"/>
        </dgm:presLayoutVars>
      </dgm:prSet>
      <dgm:spPr/>
    </dgm:pt>
    <dgm:pt modelId="{C0A4F9F3-2F9E-43F3-9389-DF801FFDACBC}" type="pres">
      <dgm:prSet presAssocID="{83449F36-9D4F-4FB1-8651-558F0B5AA985}" presName="rootConnector" presStyleLbl="node2" presStyleIdx="2" presStyleCnt="3"/>
      <dgm:spPr/>
    </dgm:pt>
    <dgm:pt modelId="{D43EE917-111C-4488-8E5F-F6BC0709B427}" type="pres">
      <dgm:prSet presAssocID="{83449F36-9D4F-4FB1-8651-558F0B5AA985}" presName="hierChild4" presStyleCnt="0"/>
      <dgm:spPr/>
    </dgm:pt>
    <dgm:pt modelId="{4D019630-8A5E-4777-8906-A655D899861F}" type="pres">
      <dgm:prSet presAssocID="{83449F36-9D4F-4FB1-8651-558F0B5AA985}" presName="hierChild5" presStyleCnt="0"/>
      <dgm:spPr/>
    </dgm:pt>
    <dgm:pt modelId="{0B4C3E96-7DE1-4284-B985-1C73A0DE73EA}" type="pres">
      <dgm:prSet presAssocID="{89F06D30-B3A3-4826-8045-9F9E3C7D5594}" presName="hierChild3" presStyleCnt="0"/>
      <dgm:spPr/>
    </dgm:pt>
  </dgm:ptLst>
  <dgm:cxnLst>
    <dgm:cxn modelId="{710BDA00-2B00-4CD3-9BCA-5553CC5BEFE6}" type="presOf" srcId="{B90958EF-3E2C-49E1-BBD2-6274173E44AD}" destId="{B0625758-49C5-4801-A7B4-93480897C09A}" srcOrd="1" destOrd="0" presId="urn:microsoft.com/office/officeart/2005/8/layout/orgChart1"/>
    <dgm:cxn modelId="{51776914-EA64-4D7E-9838-BF8AE31C6FC3}" type="presOf" srcId="{83449F36-9D4F-4FB1-8651-558F0B5AA985}" destId="{C0A4F9F3-2F9E-43F3-9389-DF801FFDACBC}" srcOrd="1" destOrd="0" presId="urn:microsoft.com/office/officeart/2005/8/layout/orgChart1"/>
    <dgm:cxn modelId="{900C572F-C99F-4829-82B9-C33573BB108A}" type="presOf" srcId="{C8299C1B-139B-477F-B929-C42207AF6BE7}" destId="{6524D767-F066-4C49-8937-6354BD173E01}" srcOrd="1" destOrd="0" presId="urn:microsoft.com/office/officeart/2005/8/layout/orgChart1"/>
    <dgm:cxn modelId="{C98AAF35-209F-44E8-87BD-DB231A1CB692}" type="presOf" srcId="{C8299C1B-139B-477F-B929-C42207AF6BE7}" destId="{D68F200B-DEA1-44E8-B063-55941308DEFE}" srcOrd="0" destOrd="0" presId="urn:microsoft.com/office/officeart/2005/8/layout/orgChart1"/>
    <dgm:cxn modelId="{F5570837-E232-48B3-8CCB-04F834B4B0E5}" type="presOf" srcId="{83449F36-9D4F-4FB1-8651-558F0B5AA985}" destId="{521EFE66-7BC8-4580-AA6A-24EEB065AC5F}" srcOrd="0" destOrd="0" presId="urn:microsoft.com/office/officeart/2005/8/layout/orgChart1"/>
    <dgm:cxn modelId="{10EB0943-73CE-46B0-84F0-9DB8BA299D67}" type="presOf" srcId="{DA785A07-2ABC-45C4-863A-416E19788C17}" destId="{3F4DC457-EF52-47D3-B557-EB649C7A8FB1}" srcOrd="0" destOrd="0" presId="urn:microsoft.com/office/officeart/2005/8/layout/orgChart1"/>
    <dgm:cxn modelId="{7F4AA64B-A7E6-417C-8470-6380C2D75C3F}" type="presOf" srcId="{CD787D4E-6928-44A2-B7E5-D276FBDEE739}" destId="{1EBD0EB7-0F39-43AC-A655-E7ADE63E2B50}" srcOrd="0" destOrd="0" presId="urn:microsoft.com/office/officeart/2005/8/layout/orgChart1"/>
    <dgm:cxn modelId="{27E8AE6F-6106-4113-870F-DC687C3C696E}" type="presOf" srcId="{89F06D30-B3A3-4826-8045-9F9E3C7D5594}" destId="{4939EABA-8F95-4F37-9057-7F7F0DD606F8}" srcOrd="1" destOrd="0" presId="urn:microsoft.com/office/officeart/2005/8/layout/orgChart1"/>
    <dgm:cxn modelId="{1DE97056-6A00-45BA-8BF0-B599B8E21305}" type="presOf" srcId="{89F06D30-B3A3-4826-8045-9F9E3C7D5594}" destId="{C76863D2-EF01-45F0-ADC7-6EEA62406FD4}" srcOrd="0" destOrd="0" presId="urn:microsoft.com/office/officeart/2005/8/layout/orgChart1"/>
    <dgm:cxn modelId="{4274539F-E19E-451A-85C8-64C1AF02AD3C}" srcId="{89F06D30-B3A3-4826-8045-9F9E3C7D5594}" destId="{83449F36-9D4F-4FB1-8651-558F0B5AA985}" srcOrd="2" destOrd="0" parTransId="{CD787D4E-6928-44A2-B7E5-D276FBDEE739}" sibTransId="{AF19DEBE-9D76-4E5D-8EC1-668A699C43D8}"/>
    <dgm:cxn modelId="{AB9B66AD-7369-4FD5-BD49-29752B42BBAC}" srcId="{89F06D30-B3A3-4826-8045-9F9E3C7D5594}" destId="{B90958EF-3E2C-49E1-BBD2-6274173E44AD}" srcOrd="0" destOrd="0" parTransId="{DA785A07-2ABC-45C4-863A-416E19788C17}" sibTransId="{71E34279-E2D9-4EDF-AE8E-2DB62C5DCBA8}"/>
    <dgm:cxn modelId="{08AA00D5-8B86-4355-813E-C5C74CE23656}" type="presOf" srcId="{FA717403-9BB2-4A6D-9600-D17E56BD6498}" destId="{8F3DE214-6646-4F5E-952C-54FE44C3071C}" srcOrd="0" destOrd="0" presId="urn:microsoft.com/office/officeart/2005/8/layout/orgChart1"/>
    <dgm:cxn modelId="{3E8F19DE-A129-4123-86C9-9B39F423C14C}" srcId="{B166C5FF-717D-4C96-967D-C5D1F51527D5}" destId="{89F06D30-B3A3-4826-8045-9F9E3C7D5594}" srcOrd="0" destOrd="0" parTransId="{1EEFDE12-BC5E-47D7-B022-2F1616B4ECF6}" sibTransId="{515EF828-75E6-4BDF-94FB-290176DF1365}"/>
    <dgm:cxn modelId="{40491FDF-54BE-4F65-9405-AE307BF8E7F2}" srcId="{89F06D30-B3A3-4826-8045-9F9E3C7D5594}" destId="{C8299C1B-139B-477F-B929-C42207AF6BE7}" srcOrd="1" destOrd="0" parTransId="{FA717403-9BB2-4A6D-9600-D17E56BD6498}" sibTransId="{D30EF5AB-BA5B-4A4C-BA2E-B31385BE6541}"/>
    <dgm:cxn modelId="{C0B3D5DF-8F7D-4D63-BCF3-96C14720E3E9}" type="presOf" srcId="{B90958EF-3E2C-49E1-BBD2-6274173E44AD}" destId="{A9FA035D-06C1-44F3-9255-4C5AFAEA781C}" srcOrd="0" destOrd="0" presId="urn:microsoft.com/office/officeart/2005/8/layout/orgChart1"/>
    <dgm:cxn modelId="{FA9648E0-C67F-443E-8CD3-4DD2008AC0FB}" type="presOf" srcId="{B166C5FF-717D-4C96-967D-C5D1F51527D5}" destId="{465AA8A2-7E10-4A81-BAEF-C8F9E6841C66}" srcOrd="0" destOrd="0" presId="urn:microsoft.com/office/officeart/2005/8/layout/orgChart1"/>
    <dgm:cxn modelId="{866489B6-37C0-4488-ABD1-372543C23F26}" type="presParOf" srcId="{465AA8A2-7E10-4A81-BAEF-C8F9E6841C66}" destId="{56E20B08-6917-4CF1-BD01-908AAB6B14A7}" srcOrd="0" destOrd="0" presId="urn:microsoft.com/office/officeart/2005/8/layout/orgChart1"/>
    <dgm:cxn modelId="{C68A2E64-54D4-43C8-9871-340117E73D2D}" type="presParOf" srcId="{56E20B08-6917-4CF1-BD01-908AAB6B14A7}" destId="{E77B3AF1-9568-4830-956B-22DDD2C27B48}" srcOrd="0" destOrd="0" presId="urn:microsoft.com/office/officeart/2005/8/layout/orgChart1"/>
    <dgm:cxn modelId="{1A0FE552-78F9-4574-B86C-68F0F97BA14F}" type="presParOf" srcId="{E77B3AF1-9568-4830-956B-22DDD2C27B48}" destId="{C76863D2-EF01-45F0-ADC7-6EEA62406FD4}" srcOrd="0" destOrd="0" presId="urn:microsoft.com/office/officeart/2005/8/layout/orgChart1"/>
    <dgm:cxn modelId="{3F9DAD8C-3D8F-40BE-A8DE-3E46D2DE8FB0}" type="presParOf" srcId="{E77B3AF1-9568-4830-956B-22DDD2C27B48}" destId="{4939EABA-8F95-4F37-9057-7F7F0DD606F8}" srcOrd="1" destOrd="0" presId="urn:microsoft.com/office/officeart/2005/8/layout/orgChart1"/>
    <dgm:cxn modelId="{F49D3980-5034-42CF-9F06-697A82F7117E}" type="presParOf" srcId="{56E20B08-6917-4CF1-BD01-908AAB6B14A7}" destId="{53CE9277-34E5-4142-82D4-1FB2347184B2}" srcOrd="1" destOrd="0" presId="urn:microsoft.com/office/officeart/2005/8/layout/orgChart1"/>
    <dgm:cxn modelId="{5BEAF6AC-BD83-415A-9C9C-E2C2F1C1921E}" type="presParOf" srcId="{53CE9277-34E5-4142-82D4-1FB2347184B2}" destId="{3F4DC457-EF52-47D3-B557-EB649C7A8FB1}" srcOrd="0" destOrd="0" presId="urn:microsoft.com/office/officeart/2005/8/layout/orgChart1"/>
    <dgm:cxn modelId="{BE4B05BA-4E47-407F-AB93-294CE7CF3944}" type="presParOf" srcId="{53CE9277-34E5-4142-82D4-1FB2347184B2}" destId="{010416FA-B6B5-499D-919F-B8D02B7A91B9}" srcOrd="1" destOrd="0" presId="urn:microsoft.com/office/officeart/2005/8/layout/orgChart1"/>
    <dgm:cxn modelId="{25DF4096-D9A3-4A20-A301-084CBB9B0109}" type="presParOf" srcId="{010416FA-B6B5-499D-919F-B8D02B7A91B9}" destId="{29D1E76C-1F2B-461D-B2E8-9DBBE34873A7}" srcOrd="0" destOrd="0" presId="urn:microsoft.com/office/officeart/2005/8/layout/orgChart1"/>
    <dgm:cxn modelId="{46FEAECF-D337-4EC7-92E0-79B5C0E102AB}" type="presParOf" srcId="{29D1E76C-1F2B-461D-B2E8-9DBBE34873A7}" destId="{A9FA035D-06C1-44F3-9255-4C5AFAEA781C}" srcOrd="0" destOrd="0" presId="urn:microsoft.com/office/officeart/2005/8/layout/orgChart1"/>
    <dgm:cxn modelId="{D416A5B0-759E-47D1-BB94-1C90C6B0F362}" type="presParOf" srcId="{29D1E76C-1F2B-461D-B2E8-9DBBE34873A7}" destId="{B0625758-49C5-4801-A7B4-93480897C09A}" srcOrd="1" destOrd="0" presId="urn:microsoft.com/office/officeart/2005/8/layout/orgChart1"/>
    <dgm:cxn modelId="{CB035D0D-D729-4BBF-A66F-E4457C388AEE}" type="presParOf" srcId="{010416FA-B6B5-499D-919F-B8D02B7A91B9}" destId="{E50C0553-A06C-4E5D-B12F-D3FCEAF85247}" srcOrd="1" destOrd="0" presId="urn:microsoft.com/office/officeart/2005/8/layout/orgChart1"/>
    <dgm:cxn modelId="{99E86C43-E8D3-4FBB-9949-8710B87AD6EC}" type="presParOf" srcId="{010416FA-B6B5-499D-919F-B8D02B7A91B9}" destId="{4AF50FC2-ABA9-4B0A-9890-FE2BBEBD2DC8}" srcOrd="2" destOrd="0" presId="urn:microsoft.com/office/officeart/2005/8/layout/orgChart1"/>
    <dgm:cxn modelId="{88A53958-93D8-4C04-A6EB-9B9B29ECB512}" type="presParOf" srcId="{53CE9277-34E5-4142-82D4-1FB2347184B2}" destId="{8F3DE214-6646-4F5E-952C-54FE44C3071C}" srcOrd="2" destOrd="0" presId="urn:microsoft.com/office/officeart/2005/8/layout/orgChart1"/>
    <dgm:cxn modelId="{BC0EC3B7-242B-43EE-B5EA-FFA494267884}" type="presParOf" srcId="{53CE9277-34E5-4142-82D4-1FB2347184B2}" destId="{C68440AA-8188-442D-91BA-6AD5B8768A04}" srcOrd="3" destOrd="0" presId="urn:microsoft.com/office/officeart/2005/8/layout/orgChart1"/>
    <dgm:cxn modelId="{6A5C7913-5625-41D8-B066-22848A4BFD4A}" type="presParOf" srcId="{C68440AA-8188-442D-91BA-6AD5B8768A04}" destId="{8797811C-0331-4A20-85A2-1FDD2A7827EE}" srcOrd="0" destOrd="0" presId="urn:microsoft.com/office/officeart/2005/8/layout/orgChart1"/>
    <dgm:cxn modelId="{F8C193CF-957C-4D03-8080-278F57D19612}" type="presParOf" srcId="{8797811C-0331-4A20-85A2-1FDD2A7827EE}" destId="{D68F200B-DEA1-44E8-B063-55941308DEFE}" srcOrd="0" destOrd="0" presId="urn:microsoft.com/office/officeart/2005/8/layout/orgChart1"/>
    <dgm:cxn modelId="{9DE64FA3-153D-48FD-A027-F26FBB281C86}" type="presParOf" srcId="{8797811C-0331-4A20-85A2-1FDD2A7827EE}" destId="{6524D767-F066-4C49-8937-6354BD173E01}" srcOrd="1" destOrd="0" presId="urn:microsoft.com/office/officeart/2005/8/layout/orgChart1"/>
    <dgm:cxn modelId="{358BA75E-0A5C-4A43-9FB2-BABE72AEE205}" type="presParOf" srcId="{C68440AA-8188-442D-91BA-6AD5B8768A04}" destId="{2CF21B92-8828-4B70-988B-0C15316E208C}" srcOrd="1" destOrd="0" presId="urn:microsoft.com/office/officeart/2005/8/layout/orgChart1"/>
    <dgm:cxn modelId="{108DA786-0D4E-4D9C-AA41-67578661C35E}" type="presParOf" srcId="{C68440AA-8188-442D-91BA-6AD5B8768A04}" destId="{04FDAD7D-5FC6-421F-8179-1871694653E4}" srcOrd="2" destOrd="0" presId="urn:microsoft.com/office/officeart/2005/8/layout/orgChart1"/>
    <dgm:cxn modelId="{08060B7E-F057-4F02-B2A2-CC45A784B994}" type="presParOf" srcId="{53CE9277-34E5-4142-82D4-1FB2347184B2}" destId="{1EBD0EB7-0F39-43AC-A655-E7ADE63E2B50}" srcOrd="4" destOrd="0" presId="urn:microsoft.com/office/officeart/2005/8/layout/orgChart1"/>
    <dgm:cxn modelId="{D92EB8F7-4410-4D94-9C97-144283599C9B}" type="presParOf" srcId="{53CE9277-34E5-4142-82D4-1FB2347184B2}" destId="{B9C1EB9C-8997-4390-8C4E-F87B5463F7D2}" srcOrd="5" destOrd="0" presId="urn:microsoft.com/office/officeart/2005/8/layout/orgChart1"/>
    <dgm:cxn modelId="{2A5BC081-DE32-4727-BB1A-F2037B12169A}" type="presParOf" srcId="{B9C1EB9C-8997-4390-8C4E-F87B5463F7D2}" destId="{BBB455CC-1C3B-4E90-BF8D-FF9CEB01EF26}" srcOrd="0" destOrd="0" presId="urn:microsoft.com/office/officeart/2005/8/layout/orgChart1"/>
    <dgm:cxn modelId="{B99499AD-FEEC-4774-976B-37E91D6B3AD3}" type="presParOf" srcId="{BBB455CC-1C3B-4E90-BF8D-FF9CEB01EF26}" destId="{521EFE66-7BC8-4580-AA6A-24EEB065AC5F}" srcOrd="0" destOrd="0" presId="urn:microsoft.com/office/officeart/2005/8/layout/orgChart1"/>
    <dgm:cxn modelId="{FF4F76F8-D95E-4880-8B89-1DC5549B9A9F}" type="presParOf" srcId="{BBB455CC-1C3B-4E90-BF8D-FF9CEB01EF26}" destId="{C0A4F9F3-2F9E-43F3-9389-DF801FFDACBC}" srcOrd="1" destOrd="0" presId="urn:microsoft.com/office/officeart/2005/8/layout/orgChart1"/>
    <dgm:cxn modelId="{638CE9F0-B77A-475C-B7E6-22405C7182A0}" type="presParOf" srcId="{B9C1EB9C-8997-4390-8C4E-F87B5463F7D2}" destId="{D43EE917-111C-4488-8E5F-F6BC0709B427}" srcOrd="1" destOrd="0" presId="urn:microsoft.com/office/officeart/2005/8/layout/orgChart1"/>
    <dgm:cxn modelId="{78EA6147-8CE7-44F1-9227-3F2A36691B3C}" type="presParOf" srcId="{B9C1EB9C-8997-4390-8C4E-F87B5463F7D2}" destId="{4D019630-8A5E-4777-8906-A655D899861F}" srcOrd="2" destOrd="0" presId="urn:microsoft.com/office/officeart/2005/8/layout/orgChart1"/>
    <dgm:cxn modelId="{30BA97B3-81EF-44DE-BEA1-ABE568758DCB}" type="presParOf" srcId="{56E20B08-6917-4CF1-BD01-908AAB6B14A7}" destId="{0B4C3E96-7DE1-4284-B985-1C73A0DE73EA}"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D2D011C-711D-4F45-8C21-5B0A5939EC1B}" type="doc">
      <dgm:prSet loTypeId="urn:microsoft.com/office/officeart/2005/8/layout/default" loCatId="list" qsTypeId="urn:microsoft.com/office/officeart/2005/8/quickstyle/simple1" qsCatId="simple" csTypeId="urn:microsoft.com/office/officeart/2005/8/colors/colorful1" csCatId="colorful" phldr="1"/>
      <dgm:spPr/>
      <dgm:t>
        <a:bodyPr/>
        <a:lstStyle/>
        <a:p>
          <a:endParaRPr lang="zh-CN" altLang="en-US"/>
        </a:p>
      </dgm:t>
    </dgm:pt>
    <dgm:pt modelId="{4DA2B115-0F31-4354-BFAC-80E3B6CE8986}">
      <dgm:prSet phldrT="[文本]"/>
      <dgm:spPr/>
      <dgm:t>
        <a:bodyPr/>
        <a:lstStyle/>
        <a:p>
          <a:r>
            <a:rPr lang="zh-CN" altLang="zh-CN" dirty="0">
              <a:latin typeface="腾讯体 W3" panose="020C04030202040F0204" pitchFamily="34" charset="-122"/>
              <a:ea typeface="腾讯体 W3" panose="020C04030202040F0204" pitchFamily="34" charset="-122"/>
            </a:rPr>
            <a:t>单例模式</a:t>
          </a:r>
          <a:endParaRPr lang="zh-CN" altLang="en-US" dirty="0">
            <a:latin typeface="腾讯体 W3" panose="020C04030202040F0204" pitchFamily="34" charset="-122"/>
            <a:ea typeface="腾讯体 W3" panose="020C04030202040F0204" pitchFamily="34" charset="-122"/>
          </a:endParaRPr>
        </a:p>
      </dgm:t>
    </dgm:pt>
    <dgm:pt modelId="{BDD48598-DAE3-4EFC-8DCB-A2C3BF458C1B}" type="parTrans" cxnId="{FAC40E56-B45E-4EE3-87C8-897DC9B56055}">
      <dgm:prSet/>
      <dgm:spPr/>
      <dgm:t>
        <a:bodyPr/>
        <a:lstStyle/>
        <a:p>
          <a:endParaRPr lang="zh-CN" altLang="en-US">
            <a:latin typeface="腾讯体 W3" panose="020C04030202040F0204" pitchFamily="34" charset="-122"/>
            <a:ea typeface="腾讯体 W3" panose="020C04030202040F0204" pitchFamily="34" charset="-122"/>
          </a:endParaRPr>
        </a:p>
      </dgm:t>
    </dgm:pt>
    <dgm:pt modelId="{0547EEE5-F8B8-4716-83E1-ECBFFA87170E}" type="sibTrans" cxnId="{FAC40E56-B45E-4EE3-87C8-897DC9B56055}">
      <dgm:prSet/>
      <dgm:spPr/>
      <dgm:t>
        <a:bodyPr/>
        <a:lstStyle/>
        <a:p>
          <a:endParaRPr lang="zh-CN" altLang="en-US">
            <a:latin typeface="腾讯体 W3" panose="020C04030202040F0204" pitchFamily="34" charset="-122"/>
            <a:ea typeface="腾讯体 W3" panose="020C04030202040F0204" pitchFamily="34" charset="-122"/>
          </a:endParaRPr>
        </a:p>
      </dgm:t>
    </dgm:pt>
    <dgm:pt modelId="{99F4246A-70FF-4FC6-BC93-0939878A6CA1}">
      <dgm:prSet phldrT="[文本]"/>
      <dgm:spPr/>
      <dgm:t>
        <a:bodyPr/>
        <a:lstStyle/>
        <a:p>
          <a:r>
            <a:rPr lang="zh-CN" altLang="zh-CN" dirty="0">
              <a:latin typeface="腾讯体 W3" panose="020C04030202040F0204" pitchFamily="34" charset="-122"/>
              <a:ea typeface="腾讯体 W3" panose="020C04030202040F0204" pitchFamily="34" charset="-122"/>
            </a:rPr>
            <a:t>原型模式</a:t>
          </a:r>
          <a:endParaRPr lang="zh-CN" altLang="en-US" dirty="0">
            <a:latin typeface="腾讯体 W3" panose="020C04030202040F0204" pitchFamily="34" charset="-122"/>
            <a:ea typeface="腾讯体 W3" panose="020C04030202040F0204" pitchFamily="34" charset="-122"/>
          </a:endParaRPr>
        </a:p>
      </dgm:t>
    </dgm:pt>
    <dgm:pt modelId="{C9E75D47-ED88-4071-AAC1-16B3CCD88559}" type="parTrans" cxnId="{EAC2DB1B-0258-430D-9F8D-D18E69975A77}">
      <dgm:prSet/>
      <dgm:spPr/>
      <dgm:t>
        <a:bodyPr/>
        <a:lstStyle/>
        <a:p>
          <a:endParaRPr lang="zh-CN" altLang="en-US">
            <a:latin typeface="腾讯体 W3" panose="020C04030202040F0204" pitchFamily="34" charset="-122"/>
            <a:ea typeface="腾讯体 W3" panose="020C04030202040F0204" pitchFamily="34" charset="-122"/>
          </a:endParaRPr>
        </a:p>
      </dgm:t>
    </dgm:pt>
    <dgm:pt modelId="{D4116FC6-9F46-4336-9BAE-C5D3CAD9473C}" type="sibTrans" cxnId="{EAC2DB1B-0258-430D-9F8D-D18E69975A77}">
      <dgm:prSet/>
      <dgm:spPr/>
      <dgm:t>
        <a:bodyPr/>
        <a:lstStyle/>
        <a:p>
          <a:endParaRPr lang="zh-CN" altLang="en-US">
            <a:latin typeface="腾讯体 W3" panose="020C04030202040F0204" pitchFamily="34" charset="-122"/>
            <a:ea typeface="腾讯体 W3" panose="020C04030202040F0204" pitchFamily="34" charset="-122"/>
          </a:endParaRPr>
        </a:p>
      </dgm:t>
    </dgm:pt>
    <dgm:pt modelId="{3F4CCCF0-6ECF-4BBB-884C-15029E5280E8}">
      <dgm:prSet phldrT="[文本]"/>
      <dgm:spPr/>
      <dgm:t>
        <a:bodyPr/>
        <a:lstStyle/>
        <a:p>
          <a:r>
            <a:rPr lang="zh-CN" altLang="zh-CN" dirty="0">
              <a:latin typeface="腾讯体 W3" panose="020C04030202040F0204" pitchFamily="34" charset="-122"/>
              <a:ea typeface="腾讯体 W3" panose="020C04030202040F0204" pitchFamily="34" charset="-122"/>
            </a:rPr>
            <a:t>工厂方法模式</a:t>
          </a:r>
          <a:endParaRPr lang="zh-CN" altLang="en-US" dirty="0">
            <a:latin typeface="腾讯体 W3" panose="020C04030202040F0204" pitchFamily="34" charset="-122"/>
            <a:ea typeface="腾讯体 W3" panose="020C04030202040F0204" pitchFamily="34" charset="-122"/>
          </a:endParaRPr>
        </a:p>
      </dgm:t>
    </dgm:pt>
    <dgm:pt modelId="{8CC35D60-03D1-4819-94C8-C339A5DD93D2}" type="parTrans" cxnId="{6651D38C-8B18-4F68-A394-2ED71CD5A6F2}">
      <dgm:prSet/>
      <dgm:spPr/>
      <dgm:t>
        <a:bodyPr/>
        <a:lstStyle/>
        <a:p>
          <a:endParaRPr lang="zh-CN" altLang="en-US">
            <a:latin typeface="腾讯体 W3" panose="020C04030202040F0204" pitchFamily="34" charset="-122"/>
            <a:ea typeface="腾讯体 W3" panose="020C04030202040F0204" pitchFamily="34" charset="-122"/>
          </a:endParaRPr>
        </a:p>
      </dgm:t>
    </dgm:pt>
    <dgm:pt modelId="{44B0C910-D830-4BBC-879D-5D9792C814DC}" type="sibTrans" cxnId="{6651D38C-8B18-4F68-A394-2ED71CD5A6F2}">
      <dgm:prSet/>
      <dgm:spPr/>
      <dgm:t>
        <a:bodyPr/>
        <a:lstStyle/>
        <a:p>
          <a:endParaRPr lang="zh-CN" altLang="en-US">
            <a:latin typeface="腾讯体 W3" panose="020C04030202040F0204" pitchFamily="34" charset="-122"/>
            <a:ea typeface="腾讯体 W3" panose="020C04030202040F0204" pitchFamily="34" charset="-122"/>
          </a:endParaRPr>
        </a:p>
      </dgm:t>
    </dgm:pt>
    <dgm:pt modelId="{450F0735-E735-45BE-9D04-65C2C46E0077}">
      <dgm:prSet phldrT="[文本]"/>
      <dgm:spPr/>
      <dgm:t>
        <a:bodyPr/>
        <a:lstStyle/>
        <a:p>
          <a:r>
            <a:rPr lang="zh-CN" altLang="zh-CN" dirty="0">
              <a:latin typeface="腾讯体 W3" panose="020C04030202040F0204" pitchFamily="34" charset="-122"/>
              <a:ea typeface="腾讯体 W3" panose="020C04030202040F0204" pitchFamily="34" charset="-122"/>
            </a:rPr>
            <a:t>抽象工厂模式</a:t>
          </a:r>
          <a:endParaRPr lang="zh-CN" altLang="en-US" dirty="0">
            <a:latin typeface="腾讯体 W3" panose="020C04030202040F0204" pitchFamily="34" charset="-122"/>
            <a:ea typeface="腾讯体 W3" panose="020C04030202040F0204" pitchFamily="34" charset="-122"/>
          </a:endParaRPr>
        </a:p>
      </dgm:t>
    </dgm:pt>
    <dgm:pt modelId="{63324CBA-CDE9-492B-93B5-08EE172649D6}" type="parTrans" cxnId="{FEBD96C4-3DF4-49F8-B802-1C2AC8554C5D}">
      <dgm:prSet/>
      <dgm:spPr/>
      <dgm:t>
        <a:bodyPr/>
        <a:lstStyle/>
        <a:p>
          <a:endParaRPr lang="zh-CN" altLang="en-US">
            <a:latin typeface="腾讯体 W3" panose="020C04030202040F0204" pitchFamily="34" charset="-122"/>
            <a:ea typeface="腾讯体 W3" panose="020C04030202040F0204" pitchFamily="34" charset="-122"/>
          </a:endParaRPr>
        </a:p>
      </dgm:t>
    </dgm:pt>
    <dgm:pt modelId="{CE084CC1-E47D-496E-B82C-E139626B3766}" type="sibTrans" cxnId="{FEBD96C4-3DF4-49F8-B802-1C2AC8554C5D}">
      <dgm:prSet/>
      <dgm:spPr/>
      <dgm:t>
        <a:bodyPr/>
        <a:lstStyle/>
        <a:p>
          <a:endParaRPr lang="zh-CN" altLang="en-US">
            <a:latin typeface="腾讯体 W3" panose="020C04030202040F0204" pitchFamily="34" charset="-122"/>
            <a:ea typeface="腾讯体 W3" panose="020C04030202040F0204" pitchFamily="34" charset="-122"/>
          </a:endParaRPr>
        </a:p>
      </dgm:t>
    </dgm:pt>
    <dgm:pt modelId="{7946B909-B953-49AA-AF65-50E808715F0B}">
      <dgm:prSet phldrT="[文本]"/>
      <dgm:spPr/>
      <dgm:t>
        <a:bodyPr/>
        <a:lstStyle/>
        <a:p>
          <a:r>
            <a:rPr lang="zh-CN" altLang="zh-CN" dirty="0">
              <a:latin typeface="腾讯体 W3" panose="020C04030202040F0204" pitchFamily="34" charset="-122"/>
              <a:ea typeface="腾讯体 W3" panose="020C04030202040F0204" pitchFamily="34" charset="-122"/>
            </a:rPr>
            <a:t>建造者模式</a:t>
          </a:r>
          <a:endParaRPr lang="zh-CN" altLang="en-US" dirty="0">
            <a:latin typeface="腾讯体 W3" panose="020C04030202040F0204" pitchFamily="34" charset="-122"/>
            <a:ea typeface="腾讯体 W3" panose="020C04030202040F0204" pitchFamily="34" charset="-122"/>
          </a:endParaRPr>
        </a:p>
      </dgm:t>
    </dgm:pt>
    <dgm:pt modelId="{1782732B-BB87-492A-B07D-A3D5A19D98A4}" type="parTrans" cxnId="{724AF6B5-EDF0-4D9A-A9D1-403DD75744C8}">
      <dgm:prSet/>
      <dgm:spPr/>
      <dgm:t>
        <a:bodyPr/>
        <a:lstStyle/>
        <a:p>
          <a:endParaRPr lang="zh-CN" altLang="en-US">
            <a:latin typeface="腾讯体 W3" panose="020C04030202040F0204" pitchFamily="34" charset="-122"/>
            <a:ea typeface="腾讯体 W3" panose="020C04030202040F0204" pitchFamily="34" charset="-122"/>
          </a:endParaRPr>
        </a:p>
      </dgm:t>
    </dgm:pt>
    <dgm:pt modelId="{7904CA44-4150-40A4-8F5E-ED43BBEA325C}" type="sibTrans" cxnId="{724AF6B5-EDF0-4D9A-A9D1-403DD75744C8}">
      <dgm:prSet/>
      <dgm:spPr/>
      <dgm:t>
        <a:bodyPr/>
        <a:lstStyle/>
        <a:p>
          <a:endParaRPr lang="zh-CN" altLang="en-US">
            <a:latin typeface="腾讯体 W3" panose="020C04030202040F0204" pitchFamily="34" charset="-122"/>
            <a:ea typeface="腾讯体 W3" panose="020C04030202040F0204" pitchFamily="34" charset="-122"/>
          </a:endParaRPr>
        </a:p>
      </dgm:t>
    </dgm:pt>
    <dgm:pt modelId="{9F0FF525-E02D-4761-A54B-F1233A88C8FD}" type="pres">
      <dgm:prSet presAssocID="{1D2D011C-711D-4F45-8C21-5B0A5939EC1B}" presName="diagram" presStyleCnt="0">
        <dgm:presLayoutVars>
          <dgm:dir/>
          <dgm:resizeHandles val="exact"/>
        </dgm:presLayoutVars>
      </dgm:prSet>
      <dgm:spPr/>
    </dgm:pt>
    <dgm:pt modelId="{FEB4E825-16EE-418E-B034-00FDFEB74A0C}" type="pres">
      <dgm:prSet presAssocID="{4DA2B115-0F31-4354-BFAC-80E3B6CE8986}" presName="node" presStyleLbl="node1" presStyleIdx="0" presStyleCnt="5">
        <dgm:presLayoutVars>
          <dgm:bulletEnabled val="1"/>
        </dgm:presLayoutVars>
      </dgm:prSet>
      <dgm:spPr/>
    </dgm:pt>
    <dgm:pt modelId="{6E66EC34-DEBC-46B4-B7BF-2C46969C1DA4}" type="pres">
      <dgm:prSet presAssocID="{0547EEE5-F8B8-4716-83E1-ECBFFA87170E}" presName="sibTrans" presStyleCnt="0"/>
      <dgm:spPr/>
    </dgm:pt>
    <dgm:pt modelId="{B3AB7E9A-42BD-4DA9-A7D4-F7B53AF122BC}" type="pres">
      <dgm:prSet presAssocID="{99F4246A-70FF-4FC6-BC93-0939878A6CA1}" presName="node" presStyleLbl="node1" presStyleIdx="1" presStyleCnt="5">
        <dgm:presLayoutVars>
          <dgm:bulletEnabled val="1"/>
        </dgm:presLayoutVars>
      </dgm:prSet>
      <dgm:spPr/>
    </dgm:pt>
    <dgm:pt modelId="{2086E305-6E45-43A5-A102-3B3BB2C4B0EF}" type="pres">
      <dgm:prSet presAssocID="{D4116FC6-9F46-4336-9BAE-C5D3CAD9473C}" presName="sibTrans" presStyleCnt="0"/>
      <dgm:spPr/>
    </dgm:pt>
    <dgm:pt modelId="{5CACF1A6-335E-49E4-B661-164E5A626BF0}" type="pres">
      <dgm:prSet presAssocID="{3F4CCCF0-6ECF-4BBB-884C-15029E5280E8}" presName="node" presStyleLbl="node1" presStyleIdx="2" presStyleCnt="5">
        <dgm:presLayoutVars>
          <dgm:bulletEnabled val="1"/>
        </dgm:presLayoutVars>
      </dgm:prSet>
      <dgm:spPr/>
    </dgm:pt>
    <dgm:pt modelId="{D5627594-AE88-423F-8509-735DD3FAEA01}" type="pres">
      <dgm:prSet presAssocID="{44B0C910-D830-4BBC-879D-5D9792C814DC}" presName="sibTrans" presStyleCnt="0"/>
      <dgm:spPr/>
    </dgm:pt>
    <dgm:pt modelId="{CBC1BBB7-B63B-4C80-872E-73C28622D0C9}" type="pres">
      <dgm:prSet presAssocID="{450F0735-E735-45BE-9D04-65C2C46E0077}" presName="node" presStyleLbl="node1" presStyleIdx="3" presStyleCnt="5">
        <dgm:presLayoutVars>
          <dgm:bulletEnabled val="1"/>
        </dgm:presLayoutVars>
      </dgm:prSet>
      <dgm:spPr/>
    </dgm:pt>
    <dgm:pt modelId="{24BA2F9A-80D6-4E63-87F8-0E3D463199F7}" type="pres">
      <dgm:prSet presAssocID="{CE084CC1-E47D-496E-B82C-E139626B3766}" presName="sibTrans" presStyleCnt="0"/>
      <dgm:spPr/>
    </dgm:pt>
    <dgm:pt modelId="{7868BBAF-FF91-41A5-86ED-1E0CE96D4DBC}" type="pres">
      <dgm:prSet presAssocID="{7946B909-B953-49AA-AF65-50E808715F0B}" presName="node" presStyleLbl="node1" presStyleIdx="4" presStyleCnt="5">
        <dgm:presLayoutVars>
          <dgm:bulletEnabled val="1"/>
        </dgm:presLayoutVars>
      </dgm:prSet>
      <dgm:spPr/>
    </dgm:pt>
  </dgm:ptLst>
  <dgm:cxnLst>
    <dgm:cxn modelId="{478D0305-CF6D-4A88-A9B8-3530A3B10503}" type="presOf" srcId="{99F4246A-70FF-4FC6-BC93-0939878A6CA1}" destId="{B3AB7E9A-42BD-4DA9-A7D4-F7B53AF122BC}" srcOrd="0" destOrd="0" presId="urn:microsoft.com/office/officeart/2005/8/layout/default"/>
    <dgm:cxn modelId="{EAC2DB1B-0258-430D-9F8D-D18E69975A77}" srcId="{1D2D011C-711D-4F45-8C21-5B0A5939EC1B}" destId="{99F4246A-70FF-4FC6-BC93-0939878A6CA1}" srcOrd="1" destOrd="0" parTransId="{C9E75D47-ED88-4071-AAC1-16B3CCD88559}" sibTransId="{D4116FC6-9F46-4336-9BAE-C5D3CAD9473C}"/>
    <dgm:cxn modelId="{F010EC6A-553A-419B-843E-AE6FD596439C}" type="presOf" srcId="{450F0735-E735-45BE-9D04-65C2C46E0077}" destId="{CBC1BBB7-B63B-4C80-872E-73C28622D0C9}" srcOrd="0" destOrd="0" presId="urn:microsoft.com/office/officeart/2005/8/layout/default"/>
    <dgm:cxn modelId="{FAC40E56-B45E-4EE3-87C8-897DC9B56055}" srcId="{1D2D011C-711D-4F45-8C21-5B0A5939EC1B}" destId="{4DA2B115-0F31-4354-BFAC-80E3B6CE8986}" srcOrd="0" destOrd="0" parTransId="{BDD48598-DAE3-4EFC-8DCB-A2C3BF458C1B}" sibTransId="{0547EEE5-F8B8-4716-83E1-ECBFFA87170E}"/>
    <dgm:cxn modelId="{39C62A7F-E437-43D7-8796-F6F5F4D74B75}" type="presOf" srcId="{4DA2B115-0F31-4354-BFAC-80E3B6CE8986}" destId="{FEB4E825-16EE-418E-B034-00FDFEB74A0C}" srcOrd="0" destOrd="0" presId="urn:microsoft.com/office/officeart/2005/8/layout/default"/>
    <dgm:cxn modelId="{6651D38C-8B18-4F68-A394-2ED71CD5A6F2}" srcId="{1D2D011C-711D-4F45-8C21-5B0A5939EC1B}" destId="{3F4CCCF0-6ECF-4BBB-884C-15029E5280E8}" srcOrd="2" destOrd="0" parTransId="{8CC35D60-03D1-4819-94C8-C339A5DD93D2}" sibTransId="{44B0C910-D830-4BBC-879D-5D9792C814DC}"/>
    <dgm:cxn modelId="{AAA58EA1-CF00-46B1-A716-5988461723F9}" type="presOf" srcId="{3F4CCCF0-6ECF-4BBB-884C-15029E5280E8}" destId="{5CACF1A6-335E-49E4-B661-164E5A626BF0}" srcOrd="0" destOrd="0" presId="urn:microsoft.com/office/officeart/2005/8/layout/default"/>
    <dgm:cxn modelId="{724AF6B5-EDF0-4D9A-A9D1-403DD75744C8}" srcId="{1D2D011C-711D-4F45-8C21-5B0A5939EC1B}" destId="{7946B909-B953-49AA-AF65-50E808715F0B}" srcOrd="4" destOrd="0" parTransId="{1782732B-BB87-492A-B07D-A3D5A19D98A4}" sibTransId="{7904CA44-4150-40A4-8F5E-ED43BBEA325C}"/>
    <dgm:cxn modelId="{FEBD96C4-3DF4-49F8-B802-1C2AC8554C5D}" srcId="{1D2D011C-711D-4F45-8C21-5B0A5939EC1B}" destId="{450F0735-E735-45BE-9D04-65C2C46E0077}" srcOrd="3" destOrd="0" parTransId="{63324CBA-CDE9-492B-93B5-08EE172649D6}" sibTransId="{CE084CC1-E47D-496E-B82C-E139626B3766}"/>
    <dgm:cxn modelId="{9DDEE5D8-0408-4721-82E7-2A1D5FB06E93}" type="presOf" srcId="{7946B909-B953-49AA-AF65-50E808715F0B}" destId="{7868BBAF-FF91-41A5-86ED-1E0CE96D4DBC}" srcOrd="0" destOrd="0" presId="urn:microsoft.com/office/officeart/2005/8/layout/default"/>
    <dgm:cxn modelId="{43868BFB-DA60-4733-8726-CDC9E7E75547}" type="presOf" srcId="{1D2D011C-711D-4F45-8C21-5B0A5939EC1B}" destId="{9F0FF525-E02D-4761-A54B-F1233A88C8FD}" srcOrd="0" destOrd="0" presId="urn:microsoft.com/office/officeart/2005/8/layout/default"/>
    <dgm:cxn modelId="{FEEECCBF-E201-43F6-AC11-90A3BA006C9B}" type="presParOf" srcId="{9F0FF525-E02D-4761-A54B-F1233A88C8FD}" destId="{FEB4E825-16EE-418E-B034-00FDFEB74A0C}" srcOrd="0" destOrd="0" presId="urn:microsoft.com/office/officeart/2005/8/layout/default"/>
    <dgm:cxn modelId="{B033684B-6CFB-422B-A7B7-39AF6FE33B68}" type="presParOf" srcId="{9F0FF525-E02D-4761-A54B-F1233A88C8FD}" destId="{6E66EC34-DEBC-46B4-B7BF-2C46969C1DA4}" srcOrd="1" destOrd="0" presId="urn:microsoft.com/office/officeart/2005/8/layout/default"/>
    <dgm:cxn modelId="{31045AE1-4F46-476D-A805-6DE3265CDA9E}" type="presParOf" srcId="{9F0FF525-E02D-4761-A54B-F1233A88C8FD}" destId="{B3AB7E9A-42BD-4DA9-A7D4-F7B53AF122BC}" srcOrd="2" destOrd="0" presId="urn:microsoft.com/office/officeart/2005/8/layout/default"/>
    <dgm:cxn modelId="{87C833BD-5EE4-4DB6-946D-252F2541442F}" type="presParOf" srcId="{9F0FF525-E02D-4761-A54B-F1233A88C8FD}" destId="{2086E305-6E45-43A5-A102-3B3BB2C4B0EF}" srcOrd="3" destOrd="0" presId="urn:microsoft.com/office/officeart/2005/8/layout/default"/>
    <dgm:cxn modelId="{4342D8A9-4236-463C-9C03-240F5216090F}" type="presParOf" srcId="{9F0FF525-E02D-4761-A54B-F1233A88C8FD}" destId="{5CACF1A6-335E-49E4-B661-164E5A626BF0}" srcOrd="4" destOrd="0" presId="urn:microsoft.com/office/officeart/2005/8/layout/default"/>
    <dgm:cxn modelId="{480AEA99-FCE9-4691-A29E-2F6E9C6F603E}" type="presParOf" srcId="{9F0FF525-E02D-4761-A54B-F1233A88C8FD}" destId="{D5627594-AE88-423F-8509-735DD3FAEA01}" srcOrd="5" destOrd="0" presId="urn:microsoft.com/office/officeart/2005/8/layout/default"/>
    <dgm:cxn modelId="{C489C4F2-063E-407A-8BE6-7F5A60B6AB4C}" type="presParOf" srcId="{9F0FF525-E02D-4761-A54B-F1233A88C8FD}" destId="{CBC1BBB7-B63B-4C80-872E-73C28622D0C9}" srcOrd="6" destOrd="0" presId="urn:microsoft.com/office/officeart/2005/8/layout/default"/>
    <dgm:cxn modelId="{E1EDA298-7474-497A-BCC7-7614BD1418E5}" type="presParOf" srcId="{9F0FF525-E02D-4761-A54B-F1233A88C8FD}" destId="{24BA2F9A-80D6-4E63-87F8-0E3D463199F7}" srcOrd="7" destOrd="0" presId="urn:microsoft.com/office/officeart/2005/8/layout/default"/>
    <dgm:cxn modelId="{222B9AA3-A49C-4FD0-93B7-47ACF956E000}" type="presParOf" srcId="{9F0FF525-E02D-4761-A54B-F1233A88C8FD}" destId="{7868BBAF-FF91-41A5-86ED-1E0CE96D4DBC}" srcOrd="8"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752EB56-5C59-4E31-8932-DBF1C1BF2171}" type="doc">
      <dgm:prSet loTypeId="urn:microsoft.com/office/officeart/2005/8/layout/default" loCatId="list" qsTypeId="urn:microsoft.com/office/officeart/2005/8/quickstyle/simple1" qsCatId="simple" csTypeId="urn:microsoft.com/office/officeart/2005/8/colors/colorful1" csCatId="colorful" phldr="1"/>
      <dgm:spPr/>
      <dgm:t>
        <a:bodyPr/>
        <a:lstStyle/>
        <a:p>
          <a:endParaRPr lang="zh-CN" altLang="en-US"/>
        </a:p>
      </dgm:t>
    </dgm:pt>
    <dgm:pt modelId="{FEF11113-30F5-4993-8D40-0FF1AF3F94AE}">
      <dgm:prSet phldrT="[文本]"/>
      <dgm:spPr/>
      <dgm:t>
        <a:bodyPr/>
        <a:lstStyle/>
        <a:p>
          <a:r>
            <a:rPr lang="zh-CN" altLang="zh-CN" dirty="0">
              <a:latin typeface="腾讯体 W3" panose="020C04030202040F0204" pitchFamily="34" charset="-122"/>
              <a:ea typeface="腾讯体 W3" panose="020C04030202040F0204" pitchFamily="34" charset="-122"/>
            </a:rPr>
            <a:t>代理模式</a:t>
          </a:r>
          <a:endParaRPr lang="zh-CN" altLang="en-US" dirty="0">
            <a:latin typeface="腾讯体 W3" panose="020C04030202040F0204" pitchFamily="34" charset="-122"/>
            <a:ea typeface="腾讯体 W3" panose="020C04030202040F0204" pitchFamily="34" charset="-122"/>
          </a:endParaRPr>
        </a:p>
      </dgm:t>
    </dgm:pt>
    <dgm:pt modelId="{177C7386-1AA4-4A63-9E3E-39EF473F22F5}" type="parTrans" cxnId="{7E05B470-E78D-4189-B8CC-6E8A64170EA5}">
      <dgm:prSet/>
      <dgm:spPr/>
      <dgm:t>
        <a:bodyPr/>
        <a:lstStyle/>
        <a:p>
          <a:endParaRPr lang="zh-CN" altLang="en-US">
            <a:latin typeface="腾讯体 W3" panose="020C04030202040F0204" pitchFamily="34" charset="-122"/>
            <a:ea typeface="腾讯体 W3" panose="020C04030202040F0204" pitchFamily="34" charset="-122"/>
          </a:endParaRPr>
        </a:p>
      </dgm:t>
    </dgm:pt>
    <dgm:pt modelId="{260B4D62-7047-448A-94D0-6247F993052B}" type="sibTrans" cxnId="{7E05B470-E78D-4189-B8CC-6E8A64170EA5}">
      <dgm:prSet/>
      <dgm:spPr/>
      <dgm:t>
        <a:bodyPr/>
        <a:lstStyle/>
        <a:p>
          <a:endParaRPr lang="zh-CN" altLang="en-US">
            <a:latin typeface="腾讯体 W3" panose="020C04030202040F0204" pitchFamily="34" charset="-122"/>
            <a:ea typeface="腾讯体 W3" panose="020C04030202040F0204" pitchFamily="34" charset="-122"/>
          </a:endParaRPr>
        </a:p>
      </dgm:t>
    </dgm:pt>
    <dgm:pt modelId="{3EFC7A4E-7D50-4D45-856D-448A71475EAA}">
      <dgm:prSet phldrT="[文本]"/>
      <dgm:spPr/>
      <dgm:t>
        <a:bodyPr/>
        <a:lstStyle/>
        <a:p>
          <a:r>
            <a:rPr lang="zh-CN" altLang="zh-CN" dirty="0">
              <a:latin typeface="腾讯体 W3" panose="020C04030202040F0204" pitchFamily="34" charset="-122"/>
              <a:ea typeface="腾讯体 W3" panose="020C04030202040F0204" pitchFamily="34" charset="-122"/>
            </a:rPr>
            <a:t>适配器模式</a:t>
          </a:r>
          <a:endParaRPr lang="zh-CN" altLang="en-US" dirty="0">
            <a:latin typeface="腾讯体 W3" panose="020C04030202040F0204" pitchFamily="34" charset="-122"/>
            <a:ea typeface="腾讯体 W3" panose="020C04030202040F0204" pitchFamily="34" charset="-122"/>
          </a:endParaRPr>
        </a:p>
      </dgm:t>
    </dgm:pt>
    <dgm:pt modelId="{4F946DBA-EBDE-4ABF-9BEA-523DA076025A}" type="parTrans" cxnId="{CC3C4EA4-25CB-4068-AC45-E3A3F3CABB46}">
      <dgm:prSet/>
      <dgm:spPr/>
      <dgm:t>
        <a:bodyPr/>
        <a:lstStyle/>
        <a:p>
          <a:endParaRPr lang="zh-CN" altLang="en-US">
            <a:latin typeface="腾讯体 W3" panose="020C04030202040F0204" pitchFamily="34" charset="-122"/>
            <a:ea typeface="腾讯体 W3" panose="020C04030202040F0204" pitchFamily="34" charset="-122"/>
          </a:endParaRPr>
        </a:p>
      </dgm:t>
    </dgm:pt>
    <dgm:pt modelId="{E78D8BD0-9075-4E0E-89D2-C13A078747AE}" type="sibTrans" cxnId="{CC3C4EA4-25CB-4068-AC45-E3A3F3CABB46}">
      <dgm:prSet/>
      <dgm:spPr/>
      <dgm:t>
        <a:bodyPr/>
        <a:lstStyle/>
        <a:p>
          <a:endParaRPr lang="zh-CN" altLang="en-US">
            <a:latin typeface="腾讯体 W3" panose="020C04030202040F0204" pitchFamily="34" charset="-122"/>
            <a:ea typeface="腾讯体 W3" panose="020C04030202040F0204" pitchFamily="34" charset="-122"/>
          </a:endParaRPr>
        </a:p>
      </dgm:t>
    </dgm:pt>
    <dgm:pt modelId="{F6677C94-B5B8-4E53-8908-68403CE63077}">
      <dgm:prSet phldrT="[文本]"/>
      <dgm:spPr/>
      <dgm:t>
        <a:bodyPr/>
        <a:lstStyle/>
        <a:p>
          <a:r>
            <a:rPr lang="zh-CN" altLang="zh-CN" dirty="0">
              <a:latin typeface="腾讯体 W3" panose="020C04030202040F0204" pitchFamily="34" charset="-122"/>
              <a:ea typeface="腾讯体 W3" panose="020C04030202040F0204" pitchFamily="34" charset="-122"/>
            </a:rPr>
            <a:t>桥接模式</a:t>
          </a:r>
          <a:endParaRPr lang="zh-CN" altLang="en-US" dirty="0">
            <a:latin typeface="腾讯体 W3" panose="020C04030202040F0204" pitchFamily="34" charset="-122"/>
            <a:ea typeface="腾讯体 W3" panose="020C04030202040F0204" pitchFamily="34" charset="-122"/>
          </a:endParaRPr>
        </a:p>
      </dgm:t>
    </dgm:pt>
    <dgm:pt modelId="{8D9178AD-5E26-413D-BF17-6DEB656199FF}" type="parTrans" cxnId="{3C6DD909-076A-4635-8C49-9ACA89494890}">
      <dgm:prSet/>
      <dgm:spPr/>
      <dgm:t>
        <a:bodyPr/>
        <a:lstStyle/>
        <a:p>
          <a:endParaRPr lang="zh-CN" altLang="en-US">
            <a:latin typeface="腾讯体 W3" panose="020C04030202040F0204" pitchFamily="34" charset="-122"/>
            <a:ea typeface="腾讯体 W3" panose="020C04030202040F0204" pitchFamily="34" charset="-122"/>
          </a:endParaRPr>
        </a:p>
      </dgm:t>
    </dgm:pt>
    <dgm:pt modelId="{B15B6D5E-71A1-4F90-88FB-9CDACE6EAC03}" type="sibTrans" cxnId="{3C6DD909-076A-4635-8C49-9ACA89494890}">
      <dgm:prSet/>
      <dgm:spPr/>
      <dgm:t>
        <a:bodyPr/>
        <a:lstStyle/>
        <a:p>
          <a:endParaRPr lang="zh-CN" altLang="en-US">
            <a:latin typeface="腾讯体 W3" panose="020C04030202040F0204" pitchFamily="34" charset="-122"/>
            <a:ea typeface="腾讯体 W3" panose="020C04030202040F0204" pitchFamily="34" charset="-122"/>
          </a:endParaRPr>
        </a:p>
      </dgm:t>
    </dgm:pt>
    <dgm:pt modelId="{B3243174-E5B9-47E9-918F-BFE3851BF14E}">
      <dgm:prSet phldrT="[文本]"/>
      <dgm:spPr/>
      <dgm:t>
        <a:bodyPr/>
        <a:lstStyle/>
        <a:p>
          <a:r>
            <a:rPr lang="zh-CN" altLang="zh-CN" dirty="0">
              <a:latin typeface="腾讯体 W3" panose="020C04030202040F0204" pitchFamily="34" charset="-122"/>
              <a:ea typeface="腾讯体 W3" panose="020C04030202040F0204" pitchFamily="34" charset="-122"/>
            </a:rPr>
            <a:t>装饰模式</a:t>
          </a:r>
          <a:endParaRPr lang="zh-CN" altLang="en-US" dirty="0">
            <a:latin typeface="腾讯体 W3" panose="020C04030202040F0204" pitchFamily="34" charset="-122"/>
            <a:ea typeface="腾讯体 W3" panose="020C04030202040F0204" pitchFamily="34" charset="-122"/>
          </a:endParaRPr>
        </a:p>
      </dgm:t>
    </dgm:pt>
    <dgm:pt modelId="{69962E6A-8F54-432C-8C27-BCA8E69E2430}" type="parTrans" cxnId="{33866D37-6AE8-42A6-9AD1-D733EDA2CB0B}">
      <dgm:prSet/>
      <dgm:spPr/>
      <dgm:t>
        <a:bodyPr/>
        <a:lstStyle/>
        <a:p>
          <a:endParaRPr lang="zh-CN" altLang="en-US">
            <a:latin typeface="腾讯体 W3" panose="020C04030202040F0204" pitchFamily="34" charset="-122"/>
            <a:ea typeface="腾讯体 W3" panose="020C04030202040F0204" pitchFamily="34" charset="-122"/>
          </a:endParaRPr>
        </a:p>
      </dgm:t>
    </dgm:pt>
    <dgm:pt modelId="{D4207345-6F65-4E77-ADE8-140ABEE7F631}" type="sibTrans" cxnId="{33866D37-6AE8-42A6-9AD1-D733EDA2CB0B}">
      <dgm:prSet/>
      <dgm:spPr/>
      <dgm:t>
        <a:bodyPr/>
        <a:lstStyle/>
        <a:p>
          <a:endParaRPr lang="zh-CN" altLang="en-US">
            <a:latin typeface="腾讯体 W3" panose="020C04030202040F0204" pitchFamily="34" charset="-122"/>
            <a:ea typeface="腾讯体 W3" panose="020C04030202040F0204" pitchFamily="34" charset="-122"/>
          </a:endParaRPr>
        </a:p>
      </dgm:t>
    </dgm:pt>
    <dgm:pt modelId="{F0C2A312-F563-4A71-AC9B-8C50BA6CCD17}">
      <dgm:prSet phldrT="[文本]"/>
      <dgm:spPr/>
      <dgm:t>
        <a:bodyPr/>
        <a:lstStyle/>
        <a:p>
          <a:r>
            <a:rPr lang="zh-CN" altLang="zh-CN" dirty="0">
              <a:latin typeface="腾讯体 W3" panose="020C04030202040F0204" pitchFamily="34" charset="-122"/>
              <a:ea typeface="腾讯体 W3" panose="020C04030202040F0204" pitchFamily="34" charset="-122"/>
            </a:rPr>
            <a:t>外观模式</a:t>
          </a:r>
          <a:endParaRPr lang="zh-CN" altLang="en-US" dirty="0">
            <a:latin typeface="腾讯体 W3" panose="020C04030202040F0204" pitchFamily="34" charset="-122"/>
            <a:ea typeface="腾讯体 W3" panose="020C04030202040F0204" pitchFamily="34" charset="-122"/>
          </a:endParaRPr>
        </a:p>
      </dgm:t>
    </dgm:pt>
    <dgm:pt modelId="{6C2DEC80-C6DE-4420-BBAB-72CE66CB331B}" type="parTrans" cxnId="{C09A8DD0-E806-401A-A2A4-19436AB05384}">
      <dgm:prSet/>
      <dgm:spPr/>
      <dgm:t>
        <a:bodyPr/>
        <a:lstStyle/>
        <a:p>
          <a:endParaRPr lang="zh-CN" altLang="en-US">
            <a:latin typeface="腾讯体 W3" panose="020C04030202040F0204" pitchFamily="34" charset="-122"/>
            <a:ea typeface="腾讯体 W3" panose="020C04030202040F0204" pitchFamily="34" charset="-122"/>
          </a:endParaRPr>
        </a:p>
      </dgm:t>
    </dgm:pt>
    <dgm:pt modelId="{E9F01AF3-4CC3-426B-BF1F-448B63C15615}" type="sibTrans" cxnId="{C09A8DD0-E806-401A-A2A4-19436AB05384}">
      <dgm:prSet/>
      <dgm:spPr/>
      <dgm:t>
        <a:bodyPr/>
        <a:lstStyle/>
        <a:p>
          <a:endParaRPr lang="zh-CN" altLang="en-US">
            <a:latin typeface="腾讯体 W3" panose="020C04030202040F0204" pitchFamily="34" charset="-122"/>
            <a:ea typeface="腾讯体 W3" panose="020C04030202040F0204" pitchFamily="34" charset="-122"/>
          </a:endParaRPr>
        </a:p>
      </dgm:t>
    </dgm:pt>
    <dgm:pt modelId="{DA661F8B-A94F-42C4-91A8-6CD192448665}">
      <dgm:prSet phldrT="[文本]"/>
      <dgm:spPr/>
      <dgm:t>
        <a:bodyPr/>
        <a:lstStyle/>
        <a:p>
          <a:r>
            <a:rPr lang="zh-CN" altLang="zh-CN" dirty="0">
              <a:latin typeface="腾讯体 W3" panose="020C04030202040F0204" pitchFamily="34" charset="-122"/>
              <a:ea typeface="腾讯体 W3" panose="020C04030202040F0204" pitchFamily="34" charset="-122"/>
            </a:rPr>
            <a:t>享元模式</a:t>
          </a:r>
          <a:endParaRPr lang="zh-CN" altLang="en-US" dirty="0">
            <a:latin typeface="腾讯体 W3" panose="020C04030202040F0204" pitchFamily="34" charset="-122"/>
            <a:ea typeface="腾讯体 W3" panose="020C04030202040F0204" pitchFamily="34" charset="-122"/>
          </a:endParaRPr>
        </a:p>
      </dgm:t>
    </dgm:pt>
    <dgm:pt modelId="{1114E77A-84B2-4141-B8F5-A3AF34FD9E0D}" type="parTrans" cxnId="{AE0B46B9-5087-419B-93AE-8B86C0721126}">
      <dgm:prSet/>
      <dgm:spPr/>
      <dgm:t>
        <a:bodyPr/>
        <a:lstStyle/>
        <a:p>
          <a:endParaRPr lang="zh-CN" altLang="en-US">
            <a:latin typeface="腾讯体 W3" panose="020C04030202040F0204" pitchFamily="34" charset="-122"/>
            <a:ea typeface="腾讯体 W3" panose="020C04030202040F0204" pitchFamily="34" charset="-122"/>
          </a:endParaRPr>
        </a:p>
      </dgm:t>
    </dgm:pt>
    <dgm:pt modelId="{AA5392A4-F54D-40EE-936E-28C3551FC567}" type="sibTrans" cxnId="{AE0B46B9-5087-419B-93AE-8B86C0721126}">
      <dgm:prSet/>
      <dgm:spPr/>
      <dgm:t>
        <a:bodyPr/>
        <a:lstStyle/>
        <a:p>
          <a:endParaRPr lang="zh-CN" altLang="en-US">
            <a:latin typeface="腾讯体 W3" panose="020C04030202040F0204" pitchFamily="34" charset="-122"/>
            <a:ea typeface="腾讯体 W3" panose="020C04030202040F0204" pitchFamily="34" charset="-122"/>
          </a:endParaRPr>
        </a:p>
      </dgm:t>
    </dgm:pt>
    <dgm:pt modelId="{D63D49F2-4A5B-425E-A753-478F5D96A4A8}">
      <dgm:prSet phldrT="[文本]"/>
      <dgm:spPr/>
      <dgm:t>
        <a:bodyPr/>
        <a:lstStyle/>
        <a:p>
          <a:r>
            <a:rPr lang="zh-CN" altLang="zh-CN">
              <a:latin typeface="腾讯体 W3" panose="020C04030202040F0204" pitchFamily="34" charset="-122"/>
              <a:ea typeface="腾讯体 W3" panose="020C04030202040F0204" pitchFamily="34" charset="-122"/>
            </a:rPr>
            <a:t>组合模式</a:t>
          </a:r>
          <a:endParaRPr lang="zh-CN" altLang="en-US" dirty="0">
            <a:latin typeface="腾讯体 W3" panose="020C04030202040F0204" pitchFamily="34" charset="-122"/>
            <a:ea typeface="腾讯体 W3" panose="020C04030202040F0204" pitchFamily="34" charset="-122"/>
          </a:endParaRPr>
        </a:p>
      </dgm:t>
    </dgm:pt>
    <dgm:pt modelId="{5DD257CD-C3D9-45D1-ADAF-CA34CF6687AE}" type="parTrans" cxnId="{F3F0F881-5294-4B1D-93AE-AC0A91D7842F}">
      <dgm:prSet/>
      <dgm:spPr/>
      <dgm:t>
        <a:bodyPr/>
        <a:lstStyle/>
        <a:p>
          <a:endParaRPr lang="zh-CN" altLang="en-US">
            <a:latin typeface="腾讯体 W3" panose="020C04030202040F0204" pitchFamily="34" charset="-122"/>
            <a:ea typeface="腾讯体 W3" panose="020C04030202040F0204" pitchFamily="34" charset="-122"/>
          </a:endParaRPr>
        </a:p>
      </dgm:t>
    </dgm:pt>
    <dgm:pt modelId="{AF845A28-9A10-49D9-A43E-9F7C5F55C02D}" type="sibTrans" cxnId="{F3F0F881-5294-4B1D-93AE-AC0A91D7842F}">
      <dgm:prSet/>
      <dgm:spPr/>
      <dgm:t>
        <a:bodyPr/>
        <a:lstStyle/>
        <a:p>
          <a:endParaRPr lang="zh-CN" altLang="en-US">
            <a:latin typeface="腾讯体 W3" panose="020C04030202040F0204" pitchFamily="34" charset="-122"/>
            <a:ea typeface="腾讯体 W3" panose="020C04030202040F0204" pitchFamily="34" charset="-122"/>
          </a:endParaRPr>
        </a:p>
      </dgm:t>
    </dgm:pt>
    <dgm:pt modelId="{16D6DA34-B16B-4FDF-B353-6559D7379330}" type="pres">
      <dgm:prSet presAssocID="{8752EB56-5C59-4E31-8932-DBF1C1BF2171}" presName="diagram" presStyleCnt="0">
        <dgm:presLayoutVars>
          <dgm:dir/>
          <dgm:resizeHandles val="exact"/>
        </dgm:presLayoutVars>
      </dgm:prSet>
      <dgm:spPr/>
    </dgm:pt>
    <dgm:pt modelId="{D51F67B6-BC5E-42FF-93E5-A56C6CBADFBB}" type="pres">
      <dgm:prSet presAssocID="{FEF11113-30F5-4993-8D40-0FF1AF3F94AE}" presName="node" presStyleLbl="node1" presStyleIdx="0" presStyleCnt="7">
        <dgm:presLayoutVars>
          <dgm:bulletEnabled val="1"/>
        </dgm:presLayoutVars>
      </dgm:prSet>
      <dgm:spPr/>
    </dgm:pt>
    <dgm:pt modelId="{76E3C83A-735E-4469-85B6-7E85BDBED078}" type="pres">
      <dgm:prSet presAssocID="{260B4D62-7047-448A-94D0-6247F993052B}" presName="sibTrans" presStyleCnt="0"/>
      <dgm:spPr/>
    </dgm:pt>
    <dgm:pt modelId="{2EEC7F5F-7D2C-4ACB-97B8-1CBF7CCAEAE2}" type="pres">
      <dgm:prSet presAssocID="{3EFC7A4E-7D50-4D45-856D-448A71475EAA}" presName="node" presStyleLbl="node1" presStyleIdx="1" presStyleCnt="7">
        <dgm:presLayoutVars>
          <dgm:bulletEnabled val="1"/>
        </dgm:presLayoutVars>
      </dgm:prSet>
      <dgm:spPr/>
    </dgm:pt>
    <dgm:pt modelId="{CD412CAC-4300-41CC-84A5-9B4000C8C47D}" type="pres">
      <dgm:prSet presAssocID="{E78D8BD0-9075-4E0E-89D2-C13A078747AE}" presName="sibTrans" presStyleCnt="0"/>
      <dgm:spPr/>
    </dgm:pt>
    <dgm:pt modelId="{1F7A5AAD-2FEF-42B5-8FAA-E6EC6DFE822C}" type="pres">
      <dgm:prSet presAssocID="{F6677C94-B5B8-4E53-8908-68403CE63077}" presName="node" presStyleLbl="node1" presStyleIdx="2" presStyleCnt="7">
        <dgm:presLayoutVars>
          <dgm:bulletEnabled val="1"/>
        </dgm:presLayoutVars>
      </dgm:prSet>
      <dgm:spPr/>
    </dgm:pt>
    <dgm:pt modelId="{7C48F566-0A4D-407B-9841-C0EED39975EB}" type="pres">
      <dgm:prSet presAssocID="{B15B6D5E-71A1-4F90-88FB-9CDACE6EAC03}" presName="sibTrans" presStyleCnt="0"/>
      <dgm:spPr/>
    </dgm:pt>
    <dgm:pt modelId="{3EBE9F48-E36D-4ACC-9962-8ECA71AFEF21}" type="pres">
      <dgm:prSet presAssocID="{B3243174-E5B9-47E9-918F-BFE3851BF14E}" presName="node" presStyleLbl="node1" presStyleIdx="3" presStyleCnt="7">
        <dgm:presLayoutVars>
          <dgm:bulletEnabled val="1"/>
        </dgm:presLayoutVars>
      </dgm:prSet>
      <dgm:spPr/>
    </dgm:pt>
    <dgm:pt modelId="{E27E5281-B4FC-4B2A-82FF-29C890362648}" type="pres">
      <dgm:prSet presAssocID="{D4207345-6F65-4E77-ADE8-140ABEE7F631}" presName="sibTrans" presStyleCnt="0"/>
      <dgm:spPr/>
    </dgm:pt>
    <dgm:pt modelId="{C7431A6C-0D37-4D90-8C29-63DD6D09AF2E}" type="pres">
      <dgm:prSet presAssocID="{F0C2A312-F563-4A71-AC9B-8C50BA6CCD17}" presName="node" presStyleLbl="node1" presStyleIdx="4" presStyleCnt="7">
        <dgm:presLayoutVars>
          <dgm:bulletEnabled val="1"/>
        </dgm:presLayoutVars>
      </dgm:prSet>
      <dgm:spPr/>
    </dgm:pt>
    <dgm:pt modelId="{50D05855-FA7A-4A4B-AB65-817D93AADB59}" type="pres">
      <dgm:prSet presAssocID="{E9F01AF3-4CC3-426B-BF1F-448B63C15615}" presName="sibTrans" presStyleCnt="0"/>
      <dgm:spPr/>
    </dgm:pt>
    <dgm:pt modelId="{6EEC3E36-032E-44E6-9BA4-0BFC8BC26FC7}" type="pres">
      <dgm:prSet presAssocID="{DA661F8B-A94F-42C4-91A8-6CD192448665}" presName="node" presStyleLbl="node1" presStyleIdx="5" presStyleCnt="7">
        <dgm:presLayoutVars>
          <dgm:bulletEnabled val="1"/>
        </dgm:presLayoutVars>
      </dgm:prSet>
      <dgm:spPr/>
    </dgm:pt>
    <dgm:pt modelId="{D3EEFDA3-F43A-4A96-A7F0-B2C827B78647}" type="pres">
      <dgm:prSet presAssocID="{AA5392A4-F54D-40EE-936E-28C3551FC567}" presName="sibTrans" presStyleCnt="0"/>
      <dgm:spPr/>
    </dgm:pt>
    <dgm:pt modelId="{A3266678-B3D4-4C1B-9263-E5819906204B}" type="pres">
      <dgm:prSet presAssocID="{D63D49F2-4A5B-425E-A753-478F5D96A4A8}" presName="node" presStyleLbl="node1" presStyleIdx="6" presStyleCnt="7">
        <dgm:presLayoutVars>
          <dgm:bulletEnabled val="1"/>
        </dgm:presLayoutVars>
      </dgm:prSet>
      <dgm:spPr/>
    </dgm:pt>
  </dgm:ptLst>
  <dgm:cxnLst>
    <dgm:cxn modelId="{AD368905-AA7B-487B-8154-B896DF6FE556}" type="presOf" srcId="{DA661F8B-A94F-42C4-91A8-6CD192448665}" destId="{6EEC3E36-032E-44E6-9BA4-0BFC8BC26FC7}" srcOrd="0" destOrd="0" presId="urn:microsoft.com/office/officeart/2005/8/layout/default"/>
    <dgm:cxn modelId="{3C6DD909-076A-4635-8C49-9ACA89494890}" srcId="{8752EB56-5C59-4E31-8932-DBF1C1BF2171}" destId="{F6677C94-B5B8-4E53-8908-68403CE63077}" srcOrd="2" destOrd="0" parTransId="{8D9178AD-5E26-413D-BF17-6DEB656199FF}" sibTransId="{B15B6D5E-71A1-4F90-88FB-9CDACE6EAC03}"/>
    <dgm:cxn modelId="{33866D37-6AE8-42A6-9AD1-D733EDA2CB0B}" srcId="{8752EB56-5C59-4E31-8932-DBF1C1BF2171}" destId="{B3243174-E5B9-47E9-918F-BFE3851BF14E}" srcOrd="3" destOrd="0" parTransId="{69962E6A-8F54-432C-8C27-BCA8E69E2430}" sibTransId="{D4207345-6F65-4E77-ADE8-140ABEE7F631}"/>
    <dgm:cxn modelId="{7E05B470-E78D-4189-B8CC-6E8A64170EA5}" srcId="{8752EB56-5C59-4E31-8932-DBF1C1BF2171}" destId="{FEF11113-30F5-4993-8D40-0FF1AF3F94AE}" srcOrd="0" destOrd="0" parTransId="{177C7386-1AA4-4A63-9E3E-39EF473F22F5}" sibTransId="{260B4D62-7047-448A-94D0-6247F993052B}"/>
    <dgm:cxn modelId="{5D96547A-2932-4C3D-9A4F-84A46A80EE30}" type="presOf" srcId="{3EFC7A4E-7D50-4D45-856D-448A71475EAA}" destId="{2EEC7F5F-7D2C-4ACB-97B8-1CBF7CCAEAE2}" srcOrd="0" destOrd="0" presId="urn:microsoft.com/office/officeart/2005/8/layout/default"/>
    <dgm:cxn modelId="{F3F0F881-5294-4B1D-93AE-AC0A91D7842F}" srcId="{8752EB56-5C59-4E31-8932-DBF1C1BF2171}" destId="{D63D49F2-4A5B-425E-A753-478F5D96A4A8}" srcOrd="6" destOrd="0" parTransId="{5DD257CD-C3D9-45D1-ADAF-CA34CF6687AE}" sibTransId="{AF845A28-9A10-49D9-A43E-9F7C5F55C02D}"/>
    <dgm:cxn modelId="{A2D39C89-7CFC-44E9-A029-290240BC9254}" type="presOf" srcId="{B3243174-E5B9-47E9-918F-BFE3851BF14E}" destId="{3EBE9F48-E36D-4ACC-9962-8ECA71AFEF21}" srcOrd="0" destOrd="0" presId="urn:microsoft.com/office/officeart/2005/8/layout/default"/>
    <dgm:cxn modelId="{CC3C4EA4-25CB-4068-AC45-E3A3F3CABB46}" srcId="{8752EB56-5C59-4E31-8932-DBF1C1BF2171}" destId="{3EFC7A4E-7D50-4D45-856D-448A71475EAA}" srcOrd="1" destOrd="0" parTransId="{4F946DBA-EBDE-4ABF-9BEA-523DA076025A}" sibTransId="{E78D8BD0-9075-4E0E-89D2-C13A078747AE}"/>
    <dgm:cxn modelId="{F5CF43B3-4AA4-40C0-AD55-1FF079C7CABF}" type="presOf" srcId="{8752EB56-5C59-4E31-8932-DBF1C1BF2171}" destId="{16D6DA34-B16B-4FDF-B353-6559D7379330}" srcOrd="0" destOrd="0" presId="urn:microsoft.com/office/officeart/2005/8/layout/default"/>
    <dgm:cxn modelId="{2C180AB8-551B-450A-8858-22194D61D791}" type="presOf" srcId="{D63D49F2-4A5B-425E-A753-478F5D96A4A8}" destId="{A3266678-B3D4-4C1B-9263-E5819906204B}" srcOrd="0" destOrd="0" presId="urn:microsoft.com/office/officeart/2005/8/layout/default"/>
    <dgm:cxn modelId="{AE0B46B9-5087-419B-93AE-8B86C0721126}" srcId="{8752EB56-5C59-4E31-8932-DBF1C1BF2171}" destId="{DA661F8B-A94F-42C4-91A8-6CD192448665}" srcOrd="5" destOrd="0" parTransId="{1114E77A-84B2-4141-B8F5-A3AF34FD9E0D}" sibTransId="{AA5392A4-F54D-40EE-936E-28C3551FC567}"/>
    <dgm:cxn modelId="{C09A8DD0-E806-401A-A2A4-19436AB05384}" srcId="{8752EB56-5C59-4E31-8932-DBF1C1BF2171}" destId="{F0C2A312-F563-4A71-AC9B-8C50BA6CCD17}" srcOrd="4" destOrd="0" parTransId="{6C2DEC80-C6DE-4420-BBAB-72CE66CB331B}" sibTransId="{E9F01AF3-4CC3-426B-BF1F-448B63C15615}"/>
    <dgm:cxn modelId="{59D8E1D1-5C04-46BA-BBF2-3204F26411D5}" type="presOf" srcId="{FEF11113-30F5-4993-8D40-0FF1AF3F94AE}" destId="{D51F67B6-BC5E-42FF-93E5-A56C6CBADFBB}" srcOrd="0" destOrd="0" presId="urn:microsoft.com/office/officeart/2005/8/layout/default"/>
    <dgm:cxn modelId="{77DE24FC-A7D3-4C4B-9505-A7B65FA3107F}" type="presOf" srcId="{F0C2A312-F563-4A71-AC9B-8C50BA6CCD17}" destId="{C7431A6C-0D37-4D90-8C29-63DD6D09AF2E}" srcOrd="0" destOrd="0" presId="urn:microsoft.com/office/officeart/2005/8/layout/default"/>
    <dgm:cxn modelId="{C95E5CFC-CAAA-4839-9F96-667B99DF3B18}" type="presOf" srcId="{F6677C94-B5B8-4E53-8908-68403CE63077}" destId="{1F7A5AAD-2FEF-42B5-8FAA-E6EC6DFE822C}" srcOrd="0" destOrd="0" presId="urn:microsoft.com/office/officeart/2005/8/layout/default"/>
    <dgm:cxn modelId="{6E0A437F-EC88-424B-B075-8586E76B0C61}" type="presParOf" srcId="{16D6DA34-B16B-4FDF-B353-6559D7379330}" destId="{D51F67B6-BC5E-42FF-93E5-A56C6CBADFBB}" srcOrd="0" destOrd="0" presId="urn:microsoft.com/office/officeart/2005/8/layout/default"/>
    <dgm:cxn modelId="{8CC1BD12-B2D7-46DE-A8AB-26587BB22D52}" type="presParOf" srcId="{16D6DA34-B16B-4FDF-B353-6559D7379330}" destId="{76E3C83A-735E-4469-85B6-7E85BDBED078}" srcOrd="1" destOrd="0" presId="urn:microsoft.com/office/officeart/2005/8/layout/default"/>
    <dgm:cxn modelId="{A4202A85-4787-4CDE-B196-B6122CB28F74}" type="presParOf" srcId="{16D6DA34-B16B-4FDF-B353-6559D7379330}" destId="{2EEC7F5F-7D2C-4ACB-97B8-1CBF7CCAEAE2}" srcOrd="2" destOrd="0" presId="urn:microsoft.com/office/officeart/2005/8/layout/default"/>
    <dgm:cxn modelId="{060CB759-6468-4129-A894-2AF3377EC438}" type="presParOf" srcId="{16D6DA34-B16B-4FDF-B353-6559D7379330}" destId="{CD412CAC-4300-41CC-84A5-9B4000C8C47D}" srcOrd="3" destOrd="0" presId="urn:microsoft.com/office/officeart/2005/8/layout/default"/>
    <dgm:cxn modelId="{33B24046-F605-4C21-87EC-D7AFB04180EE}" type="presParOf" srcId="{16D6DA34-B16B-4FDF-B353-6559D7379330}" destId="{1F7A5AAD-2FEF-42B5-8FAA-E6EC6DFE822C}" srcOrd="4" destOrd="0" presId="urn:microsoft.com/office/officeart/2005/8/layout/default"/>
    <dgm:cxn modelId="{7607ACA5-3ACC-4F9C-8F61-76974DE5602D}" type="presParOf" srcId="{16D6DA34-B16B-4FDF-B353-6559D7379330}" destId="{7C48F566-0A4D-407B-9841-C0EED39975EB}" srcOrd="5" destOrd="0" presId="urn:microsoft.com/office/officeart/2005/8/layout/default"/>
    <dgm:cxn modelId="{BBEC6B78-5AD0-41CB-91BF-A0168C01A336}" type="presParOf" srcId="{16D6DA34-B16B-4FDF-B353-6559D7379330}" destId="{3EBE9F48-E36D-4ACC-9962-8ECA71AFEF21}" srcOrd="6" destOrd="0" presId="urn:microsoft.com/office/officeart/2005/8/layout/default"/>
    <dgm:cxn modelId="{B1653CED-E407-4645-9B50-23590691D5BC}" type="presParOf" srcId="{16D6DA34-B16B-4FDF-B353-6559D7379330}" destId="{E27E5281-B4FC-4B2A-82FF-29C890362648}" srcOrd="7" destOrd="0" presId="urn:microsoft.com/office/officeart/2005/8/layout/default"/>
    <dgm:cxn modelId="{80FE48FC-544F-4606-AB16-E80EDB740F72}" type="presParOf" srcId="{16D6DA34-B16B-4FDF-B353-6559D7379330}" destId="{C7431A6C-0D37-4D90-8C29-63DD6D09AF2E}" srcOrd="8" destOrd="0" presId="urn:microsoft.com/office/officeart/2005/8/layout/default"/>
    <dgm:cxn modelId="{3B3117F4-9EA0-4E3D-8226-7FCDAFF592E4}" type="presParOf" srcId="{16D6DA34-B16B-4FDF-B353-6559D7379330}" destId="{50D05855-FA7A-4A4B-AB65-817D93AADB59}" srcOrd="9" destOrd="0" presId="urn:microsoft.com/office/officeart/2005/8/layout/default"/>
    <dgm:cxn modelId="{65B52510-7BAE-4EBD-B678-4389B0CA6492}" type="presParOf" srcId="{16D6DA34-B16B-4FDF-B353-6559D7379330}" destId="{6EEC3E36-032E-44E6-9BA4-0BFC8BC26FC7}" srcOrd="10" destOrd="0" presId="urn:microsoft.com/office/officeart/2005/8/layout/default"/>
    <dgm:cxn modelId="{4219D1BF-21D1-4391-81B6-39D5809CFA4D}" type="presParOf" srcId="{16D6DA34-B16B-4FDF-B353-6559D7379330}" destId="{D3EEFDA3-F43A-4A96-A7F0-B2C827B78647}" srcOrd="11" destOrd="0" presId="urn:microsoft.com/office/officeart/2005/8/layout/default"/>
    <dgm:cxn modelId="{16459B94-F679-4EE3-B8BF-EFD0E4BC8C85}" type="presParOf" srcId="{16D6DA34-B16B-4FDF-B353-6559D7379330}" destId="{A3266678-B3D4-4C1B-9263-E5819906204B}" srcOrd="12"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E769F9E5-2CC3-4CB3-AFFB-B170A5BDCE3E}" type="doc">
      <dgm:prSet loTypeId="urn:microsoft.com/office/officeart/2005/8/layout/default" loCatId="list" qsTypeId="urn:microsoft.com/office/officeart/2005/8/quickstyle/simple1" qsCatId="simple" csTypeId="urn:microsoft.com/office/officeart/2005/8/colors/colorful1" csCatId="colorful" phldr="1"/>
      <dgm:spPr/>
      <dgm:t>
        <a:bodyPr/>
        <a:lstStyle/>
        <a:p>
          <a:endParaRPr lang="zh-CN" altLang="en-US"/>
        </a:p>
      </dgm:t>
    </dgm:pt>
    <dgm:pt modelId="{938C870E-65E7-4660-844E-1950CBCF61F3}">
      <dgm:prSet phldrT="[文本]"/>
      <dgm:spPr/>
      <dgm:t>
        <a:bodyPr/>
        <a:lstStyle/>
        <a:p>
          <a:r>
            <a:rPr lang="zh-CN" altLang="zh-CN" dirty="0">
              <a:latin typeface="腾讯体 W3" panose="020C04030202040F0204" pitchFamily="34" charset="-122"/>
              <a:ea typeface="腾讯体 W3" panose="020C04030202040F0204" pitchFamily="34" charset="-122"/>
            </a:rPr>
            <a:t>模板方法模式</a:t>
          </a:r>
          <a:endParaRPr lang="zh-CN" altLang="en-US" dirty="0">
            <a:latin typeface="腾讯体 W3" panose="020C04030202040F0204" pitchFamily="34" charset="-122"/>
            <a:ea typeface="腾讯体 W3" panose="020C04030202040F0204" pitchFamily="34" charset="-122"/>
          </a:endParaRPr>
        </a:p>
      </dgm:t>
    </dgm:pt>
    <dgm:pt modelId="{8E703481-B0A4-4AB8-80E5-AB4D0828D2C2}" type="parTrans" cxnId="{74A7FF08-A3DD-4B59-86CC-431A089A4473}">
      <dgm:prSet/>
      <dgm:spPr/>
      <dgm:t>
        <a:bodyPr/>
        <a:lstStyle/>
        <a:p>
          <a:endParaRPr lang="zh-CN" altLang="en-US">
            <a:latin typeface="腾讯体 W3" panose="020C04030202040F0204" pitchFamily="34" charset="-122"/>
            <a:ea typeface="腾讯体 W3" panose="020C04030202040F0204" pitchFamily="34" charset="-122"/>
          </a:endParaRPr>
        </a:p>
      </dgm:t>
    </dgm:pt>
    <dgm:pt modelId="{E7E61530-6860-4413-A84E-04044BD0CB3A}" type="sibTrans" cxnId="{74A7FF08-A3DD-4B59-86CC-431A089A4473}">
      <dgm:prSet/>
      <dgm:spPr/>
      <dgm:t>
        <a:bodyPr/>
        <a:lstStyle/>
        <a:p>
          <a:endParaRPr lang="zh-CN" altLang="en-US">
            <a:latin typeface="腾讯体 W3" panose="020C04030202040F0204" pitchFamily="34" charset="-122"/>
            <a:ea typeface="腾讯体 W3" panose="020C04030202040F0204" pitchFamily="34" charset="-122"/>
          </a:endParaRPr>
        </a:p>
      </dgm:t>
    </dgm:pt>
    <dgm:pt modelId="{A7DB1990-C9AD-49CD-9080-385D870922B9}">
      <dgm:prSet phldrT="[文本]"/>
      <dgm:spPr/>
      <dgm:t>
        <a:bodyPr/>
        <a:lstStyle/>
        <a:p>
          <a:r>
            <a:rPr lang="zh-CN" altLang="zh-CN" dirty="0">
              <a:latin typeface="腾讯体 W3" panose="020C04030202040F0204" pitchFamily="34" charset="-122"/>
              <a:ea typeface="腾讯体 W3" panose="020C04030202040F0204" pitchFamily="34" charset="-122"/>
            </a:rPr>
            <a:t>策略模式</a:t>
          </a:r>
          <a:endParaRPr lang="zh-CN" altLang="en-US" dirty="0">
            <a:latin typeface="腾讯体 W3" panose="020C04030202040F0204" pitchFamily="34" charset="-122"/>
            <a:ea typeface="腾讯体 W3" panose="020C04030202040F0204" pitchFamily="34" charset="-122"/>
          </a:endParaRPr>
        </a:p>
      </dgm:t>
    </dgm:pt>
    <dgm:pt modelId="{CFD81527-E81F-4F97-88A5-D476A9967006}" type="parTrans" cxnId="{8CACDFE2-E4B1-42CF-9427-79B3F9ED9DDD}">
      <dgm:prSet/>
      <dgm:spPr/>
      <dgm:t>
        <a:bodyPr/>
        <a:lstStyle/>
        <a:p>
          <a:endParaRPr lang="zh-CN" altLang="en-US">
            <a:latin typeface="腾讯体 W3" panose="020C04030202040F0204" pitchFamily="34" charset="-122"/>
            <a:ea typeface="腾讯体 W3" panose="020C04030202040F0204" pitchFamily="34" charset="-122"/>
          </a:endParaRPr>
        </a:p>
      </dgm:t>
    </dgm:pt>
    <dgm:pt modelId="{03BAD099-0219-4852-BE22-4A67236A7BF4}" type="sibTrans" cxnId="{8CACDFE2-E4B1-42CF-9427-79B3F9ED9DDD}">
      <dgm:prSet/>
      <dgm:spPr/>
      <dgm:t>
        <a:bodyPr/>
        <a:lstStyle/>
        <a:p>
          <a:endParaRPr lang="zh-CN" altLang="en-US">
            <a:latin typeface="腾讯体 W3" panose="020C04030202040F0204" pitchFamily="34" charset="-122"/>
            <a:ea typeface="腾讯体 W3" panose="020C04030202040F0204" pitchFamily="34" charset="-122"/>
          </a:endParaRPr>
        </a:p>
      </dgm:t>
    </dgm:pt>
    <dgm:pt modelId="{17A3DA9F-CFE9-4C1B-B0FB-45101FB7A433}">
      <dgm:prSet phldrT="[文本]"/>
      <dgm:spPr/>
      <dgm:t>
        <a:bodyPr/>
        <a:lstStyle/>
        <a:p>
          <a:r>
            <a:rPr lang="zh-CN" altLang="zh-CN" dirty="0">
              <a:latin typeface="腾讯体 W3" panose="020C04030202040F0204" pitchFamily="34" charset="-122"/>
              <a:ea typeface="腾讯体 W3" panose="020C04030202040F0204" pitchFamily="34" charset="-122"/>
            </a:rPr>
            <a:t>命令模式</a:t>
          </a:r>
          <a:endParaRPr lang="zh-CN" altLang="en-US" dirty="0">
            <a:latin typeface="腾讯体 W3" panose="020C04030202040F0204" pitchFamily="34" charset="-122"/>
            <a:ea typeface="腾讯体 W3" panose="020C04030202040F0204" pitchFamily="34" charset="-122"/>
          </a:endParaRPr>
        </a:p>
      </dgm:t>
    </dgm:pt>
    <dgm:pt modelId="{C5557F01-AA35-4BE4-8D8E-BB71CDA516E5}" type="parTrans" cxnId="{74F16814-ECA2-42EB-818A-D238A362F18D}">
      <dgm:prSet/>
      <dgm:spPr/>
      <dgm:t>
        <a:bodyPr/>
        <a:lstStyle/>
        <a:p>
          <a:endParaRPr lang="zh-CN" altLang="en-US">
            <a:latin typeface="腾讯体 W3" panose="020C04030202040F0204" pitchFamily="34" charset="-122"/>
            <a:ea typeface="腾讯体 W3" panose="020C04030202040F0204" pitchFamily="34" charset="-122"/>
          </a:endParaRPr>
        </a:p>
      </dgm:t>
    </dgm:pt>
    <dgm:pt modelId="{F219DD10-EB63-4FBF-BB16-ABE0A04EA7F8}" type="sibTrans" cxnId="{74F16814-ECA2-42EB-818A-D238A362F18D}">
      <dgm:prSet/>
      <dgm:spPr/>
      <dgm:t>
        <a:bodyPr/>
        <a:lstStyle/>
        <a:p>
          <a:endParaRPr lang="zh-CN" altLang="en-US">
            <a:latin typeface="腾讯体 W3" panose="020C04030202040F0204" pitchFamily="34" charset="-122"/>
            <a:ea typeface="腾讯体 W3" panose="020C04030202040F0204" pitchFamily="34" charset="-122"/>
          </a:endParaRPr>
        </a:p>
      </dgm:t>
    </dgm:pt>
    <dgm:pt modelId="{269408C0-FAFF-42E4-8CE4-B0E31F1897E0}">
      <dgm:prSet phldrT="[文本]"/>
      <dgm:spPr/>
      <dgm:t>
        <a:bodyPr/>
        <a:lstStyle/>
        <a:p>
          <a:r>
            <a:rPr lang="zh-CN" altLang="zh-CN" dirty="0">
              <a:latin typeface="腾讯体 W3" panose="020C04030202040F0204" pitchFamily="34" charset="-122"/>
              <a:ea typeface="腾讯体 W3" panose="020C04030202040F0204" pitchFamily="34" charset="-122"/>
            </a:rPr>
            <a:t>职责链模式</a:t>
          </a:r>
          <a:endParaRPr lang="zh-CN" altLang="en-US" dirty="0">
            <a:latin typeface="腾讯体 W3" panose="020C04030202040F0204" pitchFamily="34" charset="-122"/>
            <a:ea typeface="腾讯体 W3" panose="020C04030202040F0204" pitchFamily="34" charset="-122"/>
          </a:endParaRPr>
        </a:p>
      </dgm:t>
    </dgm:pt>
    <dgm:pt modelId="{84BF3A3F-8C3B-41BC-9797-107F2F298290}" type="parTrans" cxnId="{1A20FFF5-AAC4-41F8-87D5-2398B05FA634}">
      <dgm:prSet/>
      <dgm:spPr/>
      <dgm:t>
        <a:bodyPr/>
        <a:lstStyle/>
        <a:p>
          <a:endParaRPr lang="zh-CN" altLang="en-US">
            <a:latin typeface="腾讯体 W3" panose="020C04030202040F0204" pitchFamily="34" charset="-122"/>
            <a:ea typeface="腾讯体 W3" panose="020C04030202040F0204" pitchFamily="34" charset="-122"/>
          </a:endParaRPr>
        </a:p>
      </dgm:t>
    </dgm:pt>
    <dgm:pt modelId="{A64ED740-7388-40F9-857C-A818540F7AD0}" type="sibTrans" cxnId="{1A20FFF5-AAC4-41F8-87D5-2398B05FA634}">
      <dgm:prSet/>
      <dgm:spPr/>
      <dgm:t>
        <a:bodyPr/>
        <a:lstStyle/>
        <a:p>
          <a:endParaRPr lang="zh-CN" altLang="en-US">
            <a:latin typeface="腾讯体 W3" panose="020C04030202040F0204" pitchFamily="34" charset="-122"/>
            <a:ea typeface="腾讯体 W3" panose="020C04030202040F0204" pitchFamily="34" charset="-122"/>
          </a:endParaRPr>
        </a:p>
      </dgm:t>
    </dgm:pt>
    <dgm:pt modelId="{B972F80B-28B6-4D5E-A7C9-B88D8523FCDA}">
      <dgm:prSet phldrT="[文本]"/>
      <dgm:spPr/>
      <dgm:t>
        <a:bodyPr/>
        <a:lstStyle/>
        <a:p>
          <a:r>
            <a:rPr lang="zh-CN" altLang="zh-CN" dirty="0">
              <a:latin typeface="腾讯体 W3" panose="020C04030202040F0204" pitchFamily="34" charset="-122"/>
              <a:ea typeface="腾讯体 W3" panose="020C04030202040F0204" pitchFamily="34" charset="-122"/>
            </a:rPr>
            <a:t>状态模式</a:t>
          </a:r>
          <a:endParaRPr lang="zh-CN" altLang="en-US" dirty="0">
            <a:latin typeface="腾讯体 W3" panose="020C04030202040F0204" pitchFamily="34" charset="-122"/>
            <a:ea typeface="腾讯体 W3" panose="020C04030202040F0204" pitchFamily="34" charset="-122"/>
          </a:endParaRPr>
        </a:p>
      </dgm:t>
    </dgm:pt>
    <dgm:pt modelId="{A0BADC53-5D41-4356-BDEC-83071B919F8D}" type="parTrans" cxnId="{AC46C475-98B4-43B6-8E54-906A5AACED58}">
      <dgm:prSet/>
      <dgm:spPr/>
      <dgm:t>
        <a:bodyPr/>
        <a:lstStyle/>
        <a:p>
          <a:endParaRPr lang="zh-CN" altLang="en-US">
            <a:latin typeface="腾讯体 W3" panose="020C04030202040F0204" pitchFamily="34" charset="-122"/>
            <a:ea typeface="腾讯体 W3" panose="020C04030202040F0204" pitchFamily="34" charset="-122"/>
          </a:endParaRPr>
        </a:p>
      </dgm:t>
    </dgm:pt>
    <dgm:pt modelId="{FEF43B56-2633-4DB6-9108-F712562AA574}" type="sibTrans" cxnId="{AC46C475-98B4-43B6-8E54-906A5AACED58}">
      <dgm:prSet/>
      <dgm:spPr/>
      <dgm:t>
        <a:bodyPr/>
        <a:lstStyle/>
        <a:p>
          <a:endParaRPr lang="zh-CN" altLang="en-US">
            <a:latin typeface="腾讯体 W3" panose="020C04030202040F0204" pitchFamily="34" charset="-122"/>
            <a:ea typeface="腾讯体 W3" panose="020C04030202040F0204" pitchFamily="34" charset="-122"/>
          </a:endParaRPr>
        </a:p>
      </dgm:t>
    </dgm:pt>
    <dgm:pt modelId="{547553C0-7376-463E-9FD6-1456CF56CF7B}">
      <dgm:prSet phldrT="[文本]"/>
      <dgm:spPr/>
      <dgm:t>
        <a:bodyPr/>
        <a:lstStyle/>
        <a:p>
          <a:r>
            <a:rPr lang="zh-CN" altLang="zh-CN" dirty="0">
              <a:latin typeface="腾讯体 W3" panose="020C04030202040F0204" pitchFamily="34" charset="-122"/>
              <a:ea typeface="腾讯体 W3" panose="020C04030202040F0204" pitchFamily="34" charset="-122"/>
            </a:rPr>
            <a:t>观察者模式</a:t>
          </a:r>
          <a:endParaRPr lang="zh-CN" altLang="en-US" dirty="0">
            <a:latin typeface="腾讯体 W3" panose="020C04030202040F0204" pitchFamily="34" charset="-122"/>
            <a:ea typeface="腾讯体 W3" panose="020C04030202040F0204" pitchFamily="34" charset="-122"/>
          </a:endParaRPr>
        </a:p>
      </dgm:t>
    </dgm:pt>
    <dgm:pt modelId="{BE8B5A93-B337-4A8A-A946-65A88C610356}" type="parTrans" cxnId="{31B38B31-F6FF-4E00-B548-E156584ECA75}">
      <dgm:prSet/>
      <dgm:spPr/>
      <dgm:t>
        <a:bodyPr/>
        <a:lstStyle/>
        <a:p>
          <a:endParaRPr lang="zh-CN" altLang="en-US">
            <a:latin typeface="腾讯体 W3" panose="020C04030202040F0204" pitchFamily="34" charset="-122"/>
            <a:ea typeface="腾讯体 W3" panose="020C04030202040F0204" pitchFamily="34" charset="-122"/>
          </a:endParaRPr>
        </a:p>
      </dgm:t>
    </dgm:pt>
    <dgm:pt modelId="{259C6816-0526-4FCF-B3A6-0992F45A61F8}" type="sibTrans" cxnId="{31B38B31-F6FF-4E00-B548-E156584ECA75}">
      <dgm:prSet/>
      <dgm:spPr/>
      <dgm:t>
        <a:bodyPr/>
        <a:lstStyle/>
        <a:p>
          <a:endParaRPr lang="zh-CN" altLang="en-US">
            <a:latin typeface="腾讯体 W3" panose="020C04030202040F0204" pitchFamily="34" charset="-122"/>
            <a:ea typeface="腾讯体 W3" panose="020C04030202040F0204" pitchFamily="34" charset="-122"/>
          </a:endParaRPr>
        </a:p>
      </dgm:t>
    </dgm:pt>
    <dgm:pt modelId="{AFE15501-3397-44CD-B865-7B00D2CF01DC}">
      <dgm:prSet phldrT="[文本]"/>
      <dgm:spPr/>
      <dgm:t>
        <a:bodyPr/>
        <a:lstStyle/>
        <a:p>
          <a:r>
            <a:rPr lang="zh-CN" altLang="zh-CN" dirty="0">
              <a:latin typeface="腾讯体 W3" panose="020C04030202040F0204" pitchFamily="34" charset="-122"/>
              <a:ea typeface="腾讯体 W3" panose="020C04030202040F0204" pitchFamily="34" charset="-122"/>
            </a:rPr>
            <a:t>中介者模式</a:t>
          </a:r>
          <a:endParaRPr lang="zh-CN" altLang="en-US" dirty="0">
            <a:latin typeface="腾讯体 W3" panose="020C04030202040F0204" pitchFamily="34" charset="-122"/>
            <a:ea typeface="腾讯体 W3" panose="020C04030202040F0204" pitchFamily="34" charset="-122"/>
          </a:endParaRPr>
        </a:p>
      </dgm:t>
    </dgm:pt>
    <dgm:pt modelId="{B00EA4A1-3119-4BF6-A545-B2F91ED50085}" type="parTrans" cxnId="{92977623-A09D-4135-983A-A62E1D60933A}">
      <dgm:prSet/>
      <dgm:spPr/>
      <dgm:t>
        <a:bodyPr/>
        <a:lstStyle/>
        <a:p>
          <a:endParaRPr lang="zh-CN" altLang="en-US">
            <a:latin typeface="腾讯体 W3" panose="020C04030202040F0204" pitchFamily="34" charset="-122"/>
            <a:ea typeface="腾讯体 W3" panose="020C04030202040F0204" pitchFamily="34" charset="-122"/>
          </a:endParaRPr>
        </a:p>
      </dgm:t>
    </dgm:pt>
    <dgm:pt modelId="{F46B7C62-A402-4D42-B162-911176AD79A4}" type="sibTrans" cxnId="{92977623-A09D-4135-983A-A62E1D60933A}">
      <dgm:prSet/>
      <dgm:spPr/>
      <dgm:t>
        <a:bodyPr/>
        <a:lstStyle/>
        <a:p>
          <a:endParaRPr lang="zh-CN" altLang="en-US">
            <a:latin typeface="腾讯体 W3" panose="020C04030202040F0204" pitchFamily="34" charset="-122"/>
            <a:ea typeface="腾讯体 W3" panose="020C04030202040F0204" pitchFamily="34" charset="-122"/>
          </a:endParaRPr>
        </a:p>
      </dgm:t>
    </dgm:pt>
    <dgm:pt modelId="{533A5D01-6F57-4EF1-8D40-BAD69E8A4E32}">
      <dgm:prSet phldrT="[文本]"/>
      <dgm:spPr/>
      <dgm:t>
        <a:bodyPr/>
        <a:lstStyle/>
        <a:p>
          <a:r>
            <a:rPr lang="zh-CN" altLang="zh-CN" dirty="0">
              <a:latin typeface="腾讯体 W3" panose="020C04030202040F0204" pitchFamily="34" charset="-122"/>
              <a:ea typeface="腾讯体 W3" panose="020C04030202040F0204" pitchFamily="34" charset="-122"/>
            </a:rPr>
            <a:t>迭代器模式</a:t>
          </a:r>
          <a:endParaRPr lang="zh-CN" altLang="en-US" dirty="0">
            <a:latin typeface="腾讯体 W3" panose="020C04030202040F0204" pitchFamily="34" charset="-122"/>
            <a:ea typeface="腾讯体 W3" panose="020C04030202040F0204" pitchFamily="34" charset="-122"/>
          </a:endParaRPr>
        </a:p>
      </dgm:t>
    </dgm:pt>
    <dgm:pt modelId="{FEDBB039-A548-470B-80B2-94E5933A19A2}" type="parTrans" cxnId="{65084D01-2AD0-463F-8EA8-ADD683C34A78}">
      <dgm:prSet/>
      <dgm:spPr/>
      <dgm:t>
        <a:bodyPr/>
        <a:lstStyle/>
        <a:p>
          <a:endParaRPr lang="zh-CN" altLang="en-US">
            <a:latin typeface="腾讯体 W3" panose="020C04030202040F0204" pitchFamily="34" charset="-122"/>
            <a:ea typeface="腾讯体 W3" panose="020C04030202040F0204" pitchFamily="34" charset="-122"/>
          </a:endParaRPr>
        </a:p>
      </dgm:t>
    </dgm:pt>
    <dgm:pt modelId="{8A8E08D7-268E-45F4-915E-CA48C3052D37}" type="sibTrans" cxnId="{65084D01-2AD0-463F-8EA8-ADD683C34A78}">
      <dgm:prSet/>
      <dgm:spPr/>
      <dgm:t>
        <a:bodyPr/>
        <a:lstStyle/>
        <a:p>
          <a:endParaRPr lang="zh-CN" altLang="en-US">
            <a:latin typeface="腾讯体 W3" panose="020C04030202040F0204" pitchFamily="34" charset="-122"/>
            <a:ea typeface="腾讯体 W3" panose="020C04030202040F0204" pitchFamily="34" charset="-122"/>
          </a:endParaRPr>
        </a:p>
      </dgm:t>
    </dgm:pt>
    <dgm:pt modelId="{97502EB5-82AA-4FA2-BEAA-7DB42857D561}">
      <dgm:prSet phldrT="[文本]"/>
      <dgm:spPr/>
      <dgm:t>
        <a:bodyPr/>
        <a:lstStyle/>
        <a:p>
          <a:r>
            <a:rPr lang="zh-CN" altLang="zh-CN" dirty="0">
              <a:latin typeface="腾讯体 W3" panose="020C04030202040F0204" pitchFamily="34" charset="-122"/>
              <a:ea typeface="腾讯体 W3" panose="020C04030202040F0204" pitchFamily="34" charset="-122"/>
            </a:rPr>
            <a:t>访问者模式</a:t>
          </a:r>
          <a:endParaRPr lang="zh-CN" altLang="en-US" dirty="0">
            <a:latin typeface="腾讯体 W3" panose="020C04030202040F0204" pitchFamily="34" charset="-122"/>
            <a:ea typeface="腾讯体 W3" panose="020C04030202040F0204" pitchFamily="34" charset="-122"/>
          </a:endParaRPr>
        </a:p>
      </dgm:t>
    </dgm:pt>
    <dgm:pt modelId="{E458F2BF-809C-445D-B2DC-77E5DED0EBA0}" type="parTrans" cxnId="{D6069A91-9101-4B9D-A259-4F4907088A1B}">
      <dgm:prSet/>
      <dgm:spPr/>
      <dgm:t>
        <a:bodyPr/>
        <a:lstStyle/>
        <a:p>
          <a:endParaRPr lang="zh-CN" altLang="en-US">
            <a:latin typeface="腾讯体 W3" panose="020C04030202040F0204" pitchFamily="34" charset="-122"/>
            <a:ea typeface="腾讯体 W3" panose="020C04030202040F0204" pitchFamily="34" charset="-122"/>
          </a:endParaRPr>
        </a:p>
      </dgm:t>
    </dgm:pt>
    <dgm:pt modelId="{C73BD797-7698-441F-9D78-A682227FD055}" type="sibTrans" cxnId="{D6069A91-9101-4B9D-A259-4F4907088A1B}">
      <dgm:prSet/>
      <dgm:spPr/>
      <dgm:t>
        <a:bodyPr/>
        <a:lstStyle/>
        <a:p>
          <a:endParaRPr lang="zh-CN" altLang="en-US">
            <a:latin typeface="腾讯体 W3" panose="020C04030202040F0204" pitchFamily="34" charset="-122"/>
            <a:ea typeface="腾讯体 W3" panose="020C04030202040F0204" pitchFamily="34" charset="-122"/>
          </a:endParaRPr>
        </a:p>
      </dgm:t>
    </dgm:pt>
    <dgm:pt modelId="{0B5712B1-0D36-4489-A1B9-C0475AD65B8A}">
      <dgm:prSet phldrT="[文本]"/>
      <dgm:spPr/>
      <dgm:t>
        <a:bodyPr/>
        <a:lstStyle/>
        <a:p>
          <a:r>
            <a:rPr lang="zh-CN" altLang="zh-CN" dirty="0">
              <a:latin typeface="腾讯体 W3" panose="020C04030202040F0204" pitchFamily="34" charset="-122"/>
              <a:ea typeface="腾讯体 W3" panose="020C04030202040F0204" pitchFamily="34" charset="-122"/>
            </a:rPr>
            <a:t>备忘录模式</a:t>
          </a:r>
          <a:endParaRPr lang="zh-CN" altLang="en-US" dirty="0">
            <a:latin typeface="腾讯体 W3" panose="020C04030202040F0204" pitchFamily="34" charset="-122"/>
            <a:ea typeface="腾讯体 W3" panose="020C04030202040F0204" pitchFamily="34" charset="-122"/>
          </a:endParaRPr>
        </a:p>
      </dgm:t>
    </dgm:pt>
    <dgm:pt modelId="{0028558C-8EC7-4687-9771-3627BB43595A}" type="parTrans" cxnId="{356D64E9-9233-46A8-A8DF-BA7D23DADD5A}">
      <dgm:prSet/>
      <dgm:spPr/>
      <dgm:t>
        <a:bodyPr/>
        <a:lstStyle/>
        <a:p>
          <a:endParaRPr lang="zh-CN" altLang="en-US">
            <a:latin typeface="腾讯体 W3" panose="020C04030202040F0204" pitchFamily="34" charset="-122"/>
            <a:ea typeface="腾讯体 W3" panose="020C04030202040F0204" pitchFamily="34" charset="-122"/>
          </a:endParaRPr>
        </a:p>
      </dgm:t>
    </dgm:pt>
    <dgm:pt modelId="{B6060393-65BF-4560-A160-F57C2B8D948A}" type="sibTrans" cxnId="{356D64E9-9233-46A8-A8DF-BA7D23DADD5A}">
      <dgm:prSet/>
      <dgm:spPr/>
      <dgm:t>
        <a:bodyPr/>
        <a:lstStyle/>
        <a:p>
          <a:endParaRPr lang="zh-CN" altLang="en-US">
            <a:latin typeface="腾讯体 W3" panose="020C04030202040F0204" pitchFamily="34" charset="-122"/>
            <a:ea typeface="腾讯体 W3" panose="020C04030202040F0204" pitchFamily="34" charset="-122"/>
          </a:endParaRPr>
        </a:p>
      </dgm:t>
    </dgm:pt>
    <dgm:pt modelId="{8C25C8EF-677F-4E0A-AF43-9158667F616C}">
      <dgm:prSet phldrT="[文本]"/>
      <dgm:spPr/>
      <dgm:t>
        <a:bodyPr/>
        <a:lstStyle/>
        <a:p>
          <a:r>
            <a:rPr lang="zh-CN" altLang="zh-CN">
              <a:latin typeface="腾讯体 W3" panose="020C04030202040F0204" pitchFamily="34" charset="-122"/>
              <a:ea typeface="腾讯体 W3" panose="020C04030202040F0204" pitchFamily="34" charset="-122"/>
            </a:rPr>
            <a:t>解释器</a:t>
          </a:r>
          <a:r>
            <a:rPr lang="zh-CN" altLang="zh-CN" dirty="0">
              <a:latin typeface="腾讯体 W3" panose="020C04030202040F0204" pitchFamily="34" charset="-122"/>
              <a:ea typeface="腾讯体 W3" panose="020C04030202040F0204" pitchFamily="34" charset="-122"/>
            </a:rPr>
            <a:t>模式</a:t>
          </a:r>
          <a:endParaRPr lang="zh-CN" altLang="en-US" dirty="0">
            <a:latin typeface="腾讯体 W3" panose="020C04030202040F0204" pitchFamily="34" charset="-122"/>
            <a:ea typeface="腾讯体 W3" panose="020C04030202040F0204" pitchFamily="34" charset="-122"/>
          </a:endParaRPr>
        </a:p>
      </dgm:t>
    </dgm:pt>
    <dgm:pt modelId="{CB496B1A-2D3D-41BB-832B-4B08AFA39BE1}" type="parTrans" cxnId="{6BDD798F-74A9-4F5A-9A5E-43A348073F64}">
      <dgm:prSet/>
      <dgm:spPr/>
      <dgm:t>
        <a:bodyPr/>
        <a:lstStyle/>
        <a:p>
          <a:endParaRPr lang="zh-CN" altLang="en-US">
            <a:latin typeface="腾讯体 W3" panose="020C04030202040F0204" pitchFamily="34" charset="-122"/>
            <a:ea typeface="腾讯体 W3" panose="020C04030202040F0204" pitchFamily="34" charset="-122"/>
          </a:endParaRPr>
        </a:p>
      </dgm:t>
    </dgm:pt>
    <dgm:pt modelId="{81567583-5242-4E6B-AB12-22D9FB7348AD}" type="sibTrans" cxnId="{6BDD798F-74A9-4F5A-9A5E-43A348073F64}">
      <dgm:prSet/>
      <dgm:spPr/>
      <dgm:t>
        <a:bodyPr/>
        <a:lstStyle/>
        <a:p>
          <a:endParaRPr lang="zh-CN" altLang="en-US">
            <a:latin typeface="腾讯体 W3" panose="020C04030202040F0204" pitchFamily="34" charset="-122"/>
            <a:ea typeface="腾讯体 W3" panose="020C04030202040F0204" pitchFamily="34" charset="-122"/>
          </a:endParaRPr>
        </a:p>
      </dgm:t>
    </dgm:pt>
    <dgm:pt modelId="{3616A3CC-B48D-462F-8C0F-3D4EDD9D8042}" type="pres">
      <dgm:prSet presAssocID="{E769F9E5-2CC3-4CB3-AFFB-B170A5BDCE3E}" presName="diagram" presStyleCnt="0">
        <dgm:presLayoutVars>
          <dgm:dir/>
          <dgm:resizeHandles val="exact"/>
        </dgm:presLayoutVars>
      </dgm:prSet>
      <dgm:spPr/>
    </dgm:pt>
    <dgm:pt modelId="{AA88B8B7-2304-4843-A6C1-1C00E7305A38}" type="pres">
      <dgm:prSet presAssocID="{938C870E-65E7-4660-844E-1950CBCF61F3}" presName="node" presStyleLbl="node1" presStyleIdx="0" presStyleCnt="11">
        <dgm:presLayoutVars>
          <dgm:bulletEnabled val="1"/>
        </dgm:presLayoutVars>
      </dgm:prSet>
      <dgm:spPr/>
    </dgm:pt>
    <dgm:pt modelId="{57470F44-AAF5-4635-94B1-111FD8F3A958}" type="pres">
      <dgm:prSet presAssocID="{E7E61530-6860-4413-A84E-04044BD0CB3A}" presName="sibTrans" presStyleCnt="0"/>
      <dgm:spPr/>
    </dgm:pt>
    <dgm:pt modelId="{BAB1AE81-58CD-4C4F-86EB-A5B11430A044}" type="pres">
      <dgm:prSet presAssocID="{A7DB1990-C9AD-49CD-9080-385D870922B9}" presName="node" presStyleLbl="node1" presStyleIdx="1" presStyleCnt="11">
        <dgm:presLayoutVars>
          <dgm:bulletEnabled val="1"/>
        </dgm:presLayoutVars>
      </dgm:prSet>
      <dgm:spPr/>
    </dgm:pt>
    <dgm:pt modelId="{13A283F0-1BAF-419C-8041-82155C9FD9B5}" type="pres">
      <dgm:prSet presAssocID="{03BAD099-0219-4852-BE22-4A67236A7BF4}" presName="sibTrans" presStyleCnt="0"/>
      <dgm:spPr/>
    </dgm:pt>
    <dgm:pt modelId="{1D3462B3-FD06-43B2-BDF3-295E8F03083E}" type="pres">
      <dgm:prSet presAssocID="{17A3DA9F-CFE9-4C1B-B0FB-45101FB7A433}" presName="node" presStyleLbl="node1" presStyleIdx="2" presStyleCnt="11">
        <dgm:presLayoutVars>
          <dgm:bulletEnabled val="1"/>
        </dgm:presLayoutVars>
      </dgm:prSet>
      <dgm:spPr/>
    </dgm:pt>
    <dgm:pt modelId="{F8702642-E824-48E3-9F36-3578F720AF4F}" type="pres">
      <dgm:prSet presAssocID="{F219DD10-EB63-4FBF-BB16-ABE0A04EA7F8}" presName="sibTrans" presStyleCnt="0"/>
      <dgm:spPr/>
    </dgm:pt>
    <dgm:pt modelId="{4FEB1609-AACB-4EA5-AA40-96DA5A658A27}" type="pres">
      <dgm:prSet presAssocID="{269408C0-FAFF-42E4-8CE4-B0E31F1897E0}" presName="node" presStyleLbl="node1" presStyleIdx="3" presStyleCnt="11">
        <dgm:presLayoutVars>
          <dgm:bulletEnabled val="1"/>
        </dgm:presLayoutVars>
      </dgm:prSet>
      <dgm:spPr/>
    </dgm:pt>
    <dgm:pt modelId="{A3F3D107-89FC-4D31-8808-849C5E07631F}" type="pres">
      <dgm:prSet presAssocID="{A64ED740-7388-40F9-857C-A818540F7AD0}" presName="sibTrans" presStyleCnt="0"/>
      <dgm:spPr/>
    </dgm:pt>
    <dgm:pt modelId="{0193119D-C921-45D7-A5B3-B67082FB56A3}" type="pres">
      <dgm:prSet presAssocID="{B972F80B-28B6-4D5E-A7C9-B88D8523FCDA}" presName="node" presStyleLbl="node1" presStyleIdx="4" presStyleCnt="11">
        <dgm:presLayoutVars>
          <dgm:bulletEnabled val="1"/>
        </dgm:presLayoutVars>
      </dgm:prSet>
      <dgm:spPr/>
    </dgm:pt>
    <dgm:pt modelId="{D0C31968-627C-4282-9489-15FC68F7AFCE}" type="pres">
      <dgm:prSet presAssocID="{FEF43B56-2633-4DB6-9108-F712562AA574}" presName="sibTrans" presStyleCnt="0"/>
      <dgm:spPr/>
    </dgm:pt>
    <dgm:pt modelId="{2EC8B4B7-2F92-4D3C-BC0A-EE0CB1680326}" type="pres">
      <dgm:prSet presAssocID="{547553C0-7376-463E-9FD6-1456CF56CF7B}" presName="node" presStyleLbl="node1" presStyleIdx="5" presStyleCnt="11">
        <dgm:presLayoutVars>
          <dgm:bulletEnabled val="1"/>
        </dgm:presLayoutVars>
      </dgm:prSet>
      <dgm:spPr/>
    </dgm:pt>
    <dgm:pt modelId="{6A83C527-ADC0-4E5F-8CF0-2A845536DE66}" type="pres">
      <dgm:prSet presAssocID="{259C6816-0526-4FCF-B3A6-0992F45A61F8}" presName="sibTrans" presStyleCnt="0"/>
      <dgm:spPr/>
    </dgm:pt>
    <dgm:pt modelId="{3B55FD03-2667-4D38-B491-44BFD50D0B6B}" type="pres">
      <dgm:prSet presAssocID="{AFE15501-3397-44CD-B865-7B00D2CF01DC}" presName="node" presStyleLbl="node1" presStyleIdx="6" presStyleCnt="11">
        <dgm:presLayoutVars>
          <dgm:bulletEnabled val="1"/>
        </dgm:presLayoutVars>
      </dgm:prSet>
      <dgm:spPr/>
    </dgm:pt>
    <dgm:pt modelId="{7A0C0DB4-FB2C-414A-B960-7831460B2B81}" type="pres">
      <dgm:prSet presAssocID="{F46B7C62-A402-4D42-B162-911176AD79A4}" presName="sibTrans" presStyleCnt="0"/>
      <dgm:spPr/>
    </dgm:pt>
    <dgm:pt modelId="{1692D6D2-E7A5-4C64-A182-5A86BAD62040}" type="pres">
      <dgm:prSet presAssocID="{533A5D01-6F57-4EF1-8D40-BAD69E8A4E32}" presName="node" presStyleLbl="node1" presStyleIdx="7" presStyleCnt="11">
        <dgm:presLayoutVars>
          <dgm:bulletEnabled val="1"/>
        </dgm:presLayoutVars>
      </dgm:prSet>
      <dgm:spPr/>
    </dgm:pt>
    <dgm:pt modelId="{6D3D106B-1431-452C-8113-638CCA90DE61}" type="pres">
      <dgm:prSet presAssocID="{8A8E08D7-268E-45F4-915E-CA48C3052D37}" presName="sibTrans" presStyleCnt="0"/>
      <dgm:spPr/>
    </dgm:pt>
    <dgm:pt modelId="{9A9AC842-9708-4406-86E9-19FEC18FCFD2}" type="pres">
      <dgm:prSet presAssocID="{97502EB5-82AA-4FA2-BEAA-7DB42857D561}" presName="node" presStyleLbl="node1" presStyleIdx="8" presStyleCnt="11">
        <dgm:presLayoutVars>
          <dgm:bulletEnabled val="1"/>
        </dgm:presLayoutVars>
      </dgm:prSet>
      <dgm:spPr/>
    </dgm:pt>
    <dgm:pt modelId="{A91A2318-6352-40AD-9DD5-FEFD941EE730}" type="pres">
      <dgm:prSet presAssocID="{C73BD797-7698-441F-9D78-A682227FD055}" presName="sibTrans" presStyleCnt="0"/>
      <dgm:spPr/>
    </dgm:pt>
    <dgm:pt modelId="{D23732D3-91DB-4F1C-9461-8927A16FDA20}" type="pres">
      <dgm:prSet presAssocID="{0B5712B1-0D36-4489-A1B9-C0475AD65B8A}" presName="node" presStyleLbl="node1" presStyleIdx="9" presStyleCnt="11">
        <dgm:presLayoutVars>
          <dgm:bulletEnabled val="1"/>
        </dgm:presLayoutVars>
      </dgm:prSet>
      <dgm:spPr/>
    </dgm:pt>
    <dgm:pt modelId="{37F24D24-A4E8-4952-AB66-2CDB84AC6157}" type="pres">
      <dgm:prSet presAssocID="{B6060393-65BF-4560-A160-F57C2B8D948A}" presName="sibTrans" presStyleCnt="0"/>
      <dgm:spPr/>
    </dgm:pt>
    <dgm:pt modelId="{12C697B0-B0DB-4767-B49E-2858F3AEEFDD}" type="pres">
      <dgm:prSet presAssocID="{8C25C8EF-677F-4E0A-AF43-9158667F616C}" presName="node" presStyleLbl="node1" presStyleIdx="10" presStyleCnt="11">
        <dgm:presLayoutVars>
          <dgm:bulletEnabled val="1"/>
        </dgm:presLayoutVars>
      </dgm:prSet>
      <dgm:spPr/>
    </dgm:pt>
  </dgm:ptLst>
  <dgm:cxnLst>
    <dgm:cxn modelId="{65084D01-2AD0-463F-8EA8-ADD683C34A78}" srcId="{E769F9E5-2CC3-4CB3-AFFB-B170A5BDCE3E}" destId="{533A5D01-6F57-4EF1-8D40-BAD69E8A4E32}" srcOrd="7" destOrd="0" parTransId="{FEDBB039-A548-470B-80B2-94E5933A19A2}" sibTransId="{8A8E08D7-268E-45F4-915E-CA48C3052D37}"/>
    <dgm:cxn modelId="{03253E06-F2E0-48FE-9465-3B9F4D95CC5F}" type="presOf" srcId="{938C870E-65E7-4660-844E-1950CBCF61F3}" destId="{AA88B8B7-2304-4843-A6C1-1C00E7305A38}" srcOrd="0" destOrd="0" presId="urn:microsoft.com/office/officeart/2005/8/layout/default"/>
    <dgm:cxn modelId="{74A7FF08-A3DD-4B59-86CC-431A089A4473}" srcId="{E769F9E5-2CC3-4CB3-AFFB-B170A5BDCE3E}" destId="{938C870E-65E7-4660-844E-1950CBCF61F3}" srcOrd="0" destOrd="0" parTransId="{8E703481-B0A4-4AB8-80E5-AB4D0828D2C2}" sibTransId="{E7E61530-6860-4413-A84E-04044BD0CB3A}"/>
    <dgm:cxn modelId="{74F16814-ECA2-42EB-818A-D238A362F18D}" srcId="{E769F9E5-2CC3-4CB3-AFFB-B170A5BDCE3E}" destId="{17A3DA9F-CFE9-4C1B-B0FB-45101FB7A433}" srcOrd="2" destOrd="0" parTransId="{C5557F01-AA35-4BE4-8D8E-BB71CDA516E5}" sibTransId="{F219DD10-EB63-4FBF-BB16-ABE0A04EA7F8}"/>
    <dgm:cxn modelId="{92977623-A09D-4135-983A-A62E1D60933A}" srcId="{E769F9E5-2CC3-4CB3-AFFB-B170A5BDCE3E}" destId="{AFE15501-3397-44CD-B865-7B00D2CF01DC}" srcOrd="6" destOrd="0" parTransId="{B00EA4A1-3119-4BF6-A545-B2F91ED50085}" sibTransId="{F46B7C62-A402-4D42-B162-911176AD79A4}"/>
    <dgm:cxn modelId="{DB5D8425-CE5F-4C36-BFDC-7E30C22521CB}" type="presOf" srcId="{AFE15501-3397-44CD-B865-7B00D2CF01DC}" destId="{3B55FD03-2667-4D38-B491-44BFD50D0B6B}" srcOrd="0" destOrd="0" presId="urn:microsoft.com/office/officeart/2005/8/layout/default"/>
    <dgm:cxn modelId="{2C274C2F-1BA0-447F-BEE9-CEC04D003FC6}" type="presOf" srcId="{269408C0-FAFF-42E4-8CE4-B0E31F1897E0}" destId="{4FEB1609-AACB-4EA5-AA40-96DA5A658A27}" srcOrd="0" destOrd="0" presId="urn:microsoft.com/office/officeart/2005/8/layout/default"/>
    <dgm:cxn modelId="{31B38B31-F6FF-4E00-B548-E156584ECA75}" srcId="{E769F9E5-2CC3-4CB3-AFFB-B170A5BDCE3E}" destId="{547553C0-7376-463E-9FD6-1456CF56CF7B}" srcOrd="5" destOrd="0" parTransId="{BE8B5A93-B337-4A8A-A946-65A88C610356}" sibTransId="{259C6816-0526-4FCF-B3A6-0992F45A61F8}"/>
    <dgm:cxn modelId="{AEB24B37-7FB8-4E5D-B121-1B790A559DB2}" type="presOf" srcId="{17A3DA9F-CFE9-4C1B-B0FB-45101FB7A433}" destId="{1D3462B3-FD06-43B2-BDF3-295E8F03083E}" srcOrd="0" destOrd="0" presId="urn:microsoft.com/office/officeart/2005/8/layout/default"/>
    <dgm:cxn modelId="{D1C4FE42-B054-4050-BB92-51572FC7813C}" type="presOf" srcId="{8C25C8EF-677F-4E0A-AF43-9158667F616C}" destId="{12C697B0-B0DB-4767-B49E-2858F3AEEFDD}" srcOrd="0" destOrd="0" presId="urn:microsoft.com/office/officeart/2005/8/layout/default"/>
    <dgm:cxn modelId="{7E88F247-74C8-466B-9D39-DD9116FE879F}" type="presOf" srcId="{97502EB5-82AA-4FA2-BEAA-7DB42857D561}" destId="{9A9AC842-9708-4406-86E9-19FEC18FCFD2}" srcOrd="0" destOrd="0" presId="urn:microsoft.com/office/officeart/2005/8/layout/default"/>
    <dgm:cxn modelId="{AC46C475-98B4-43B6-8E54-906A5AACED58}" srcId="{E769F9E5-2CC3-4CB3-AFFB-B170A5BDCE3E}" destId="{B972F80B-28B6-4D5E-A7C9-B88D8523FCDA}" srcOrd="4" destOrd="0" parTransId="{A0BADC53-5D41-4356-BDEC-83071B919F8D}" sibTransId="{FEF43B56-2633-4DB6-9108-F712562AA574}"/>
    <dgm:cxn modelId="{24D76A77-B54E-4130-9604-762E8A8056B7}" type="presOf" srcId="{533A5D01-6F57-4EF1-8D40-BAD69E8A4E32}" destId="{1692D6D2-E7A5-4C64-A182-5A86BAD62040}" srcOrd="0" destOrd="0" presId="urn:microsoft.com/office/officeart/2005/8/layout/default"/>
    <dgm:cxn modelId="{9EE9B080-86FF-48E3-9BF8-94355874ECA5}" type="presOf" srcId="{B972F80B-28B6-4D5E-A7C9-B88D8523FCDA}" destId="{0193119D-C921-45D7-A5B3-B67082FB56A3}" srcOrd="0" destOrd="0" presId="urn:microsoft.com/office/officeart/2005/8/layout/default"/>
    <dgm:cxn modelId="{6BDD798F-74A9-4F5A-9A5E-43A348073F64}" srcId="{E769F9E5-2CC3-4CB3-AFFB-B170A5BDCE3E}" destId="{8C25C8EF-677F-4E0A-AF43-9158667F616C}" srcOrd="10" destOrd="0" parTransId="{CB496B1A-2D3D-41BB-832B-4B08AFA39BE1}" sibTransId="{81567583-5242-4E6B-AB12-22D9FB7348AD}"/>
    <dgm:cxn modelId="{D6069A91-9101-4B9D-A259-4F4907088A1B}" srcId="{E769F9E5-2CC3-4CB3-AFFB-B170A5BDCE3E}" destId="{97502EB5-82AA-4FA2-BEAA-7DB42857D561}" srcOrd="8" destOrd="0" parTransId="{E458F2BF-809C-445D-B2DC-77E5DED0EBA0}" sibTransId="{C73BD797-7698-441F-9D78-A682227FD055}"/>
    <dgm:cxn modelId="{817188DF-0EF2-4C78-BFAC-8F7B9DE9815E}" type="presOf" srcId="{0B5712B1-0D36-4489-A1B9-C0475AD65B8A}" destId="{D23732D3-91DB-4F1C-9461-8927A16FDA20}" srcOrd="0" destOrd="0" presId="urn:microsoft.com/office/officeart/2005/8/layout/default"/>
    <dgm:cxn modelId="{8CACDFE2-E4B1-42CF-9427-79B3F9ED9DDD}" srcId="{E769F9E5-2CC3-4CB3-AFFB-B170A5BDCE3E}" destId="{A7DB1990-C9AD-49CD-9080-385D870922B9}" srcOrd="1" destOrd="0" parTransId="{CFD81527-E81F-4F97-88A5-D476A9967006}" sibTransId="{03BAD099-0219-4852-BE22-4A67236A7BF4}"/>
    <dgm:cxn modelId="{356D64E9-9233-46A8-A8DF-BA7D23DADD5A}" srcId="{E769F9E5-2CC3-4CB3-AFFB-B170A5BDCE3E}" destId="{0B5712B1-0D36-4489-A1B9-C0475AD65B8A}" srcOrd="9" destOrd="0" parTransId="{0028558C-8EC7-4687-9771-3627BB43595A}" sibTransId="{B6060393-65BF-4560-A160-F57C2B8D948A}"/>
    <dgm:cxn modelId="{770284EB-CAE1-4EAB-8A0A-A5AEC0D05977}" type="presOf" srcId="{E769F9E5-2CC3-4CB3-AFFB-B170A5BDCE3E}" destId="{3616A3CC-B48D-462F-8C0F-3D4EDD9D8042}" srcOrd="0" destOrd="0" presId="urn:microsoft.com/office/officeart/2005/8/layout/default"/>
    <dgm:cxn modelId="{78FC43F2-289F-43F2-AEB0-4A2EDCDBB5C4}" type="presOf" srcId="{547553C0-7376-463E-9FD6-1456CF56CF7B}" destId="{2EC8B4B7-2F92-4D3C-BC0A-EE0CB1680326}" srcOrd="0" destOrd="0" presId="urn:microsoft.com/office/officeart/2005/8/layout/default"/>
    <dgm:cxn modelId="{1A20FFF5-AAC4-41F8-87D5-2398B05FA634}" srcId="{E769F9E5-2CC3-4CB3-AFFB-B170A5BDCE3E}" destId="{269408C0-FAFF-42E4-8CE4-B0E31F1897E0}" srcOrd="3" destOrd="0" parTransId="{84BF3A3F-8C3B-41BC-9797-107F2F298290}" sibTransId="{A64ED740-7388-40F9-857C-A818540F7AD0}"/>
    <dgm:cxn modelId="{A3571FF7-2496-4E8D-8C90-CE98579F1A73}" type="presOf" srcId="{A7DB1990-C9AD-49CD-9080-385D870922B9}" destId="{BAB1AE81-58CD-4C4F-86EB-A5B11430A044}" srcOrd="0" destOrd="0" presId="urn:microsoft.com/office/officeart/2005/8/layout/default"/>
    <dgm:cxn modelId="{06917305-F03C-4FDA-A050-E278AC8A0C18}" type="presParOf" srcId="{3616A3CC-B48D-462F-8C0F-3D4EDD9D8042}" destId="{AA88B8B7-2304-4843-A6C1-1C00E7305A38}" srcOrd="0" destOrd="0" presId="urn:microsoft.com/office/officeart/2005/8/layout/default"/>
    <dgm:cxn modelId="{C9F695CE-8A05-4462-BFCC-B9242F886276}" type="presParOf" srcId="{3616A3CC-B48D-462F-8C0F-3D4EDD9D8042}" destId="{57470F44-AAF5-4635-94B1-111FD8F3A958}" srcOrd="1" destOrd="0" presId="urn:microsoft.com/office/officeart/2005/8/layout/default"/>
    <dgm:cxn modelId="{A7D35A8F-E4E4-4980-8ACA-BCF3C6D4993E}" type="presParOf" srcId="{3616A3CC-B48D-462F-8C0F-3D4EDD9D8042}" destId="{BAB1AE81-58CD-4C4F-86EB-A5B11430A044}" srcOrd="2" destOrd="0" presId="urn:microsoft.com/office/officeart/2005/8/layout/default"/>
    <dgm:cxn modelId="{161D0EAA-3615-4830-97F3-63B83DFE2205}" type="presParOf" srcId="{3616A3CC-B48D-462F-8C0F-3D4EDD9D8042}" destId="{13A283F0-1BAF-419C-8041-82155C9FD9B5}" srcOrd="3" destOrd="0" presId="urn:microsoft.com/office/officeart/2005/8/layout/default"/>
    <dgm:cxn modelId="{92DEAFF5-3E59-4045-B486-C0B3CE7F9895}" type="presParOf" srcId="{3616A3CC-B48D-462F-8C0F-3D4EDD9D8042}" destId="{1D3462B3-FD06-43B2-BDF3-295E8F03083E}" srcOrd="4" destOrd="0" presId="urn:microsoft.com/office/officeart/2005/8/layout/default"/>
    <dgm:cxn modelId="{6EA69447-F6D4-4950-A677-4F2B5B388542}" type="presParOf" srcId="{3616A3CC-B48D-462F-8C0F-3D4EDD9D8042}" destId="{F8702642-E824-48E3-9F36-3578F720AF4F}" srcOrd="5" destOrd="0" presId="urn:microsoft.com/office/officeart/2005/8/layout/default"/>
    <dgm:cxn modelId="{80390CE5-B867-4AF4-96BC-E22C32563A80}" type="presParOf" srcId="{3616A3CC-B48D-462F-8C0F-3D4EDD9D8042}" destId="{4FEB1609-AACB-4EA5-AA40-96DA5A658A27}" srcOrd="6" destOrd="0" presId="urn:microsoft.com/office/officeart/2005/8/layout/default"/>
    <dgm:cxn modelId="{731D8FD3-961D-4D72-B095-B150FCDD644D}" type="presParOf" srcId="{3616A3CC-B48D-462F-8C0F-3D4EDD9D8042}" destId="{A3F3D107-89FC-4D31-8808-849C5E07631F}" srcOrd="7" destOrd="0" presId="urn:microsoft.com/office/officeart/2005/8/layout/default"/>
    <dgm:cxn modelId="{3C45C0AC-63C5-4203-A5EE-CCF7F90F1CF1}" type="presParOf" srcId="{3616A3CC-B48D-462F-8C0F-3D4EDD9D8042}" destId="{0193119D-C921-45D7-A5B3-B67082FB56A3}" srcOrd="8" destOrd="0" presId="urn:microsoft.com/office/officeart/2005/8/layout/default"/>
    <dgm:cxn modelId="{0FCA1D2B-6BB4-4223-8157-E9399B501BD5}" type="presParOf" srcId="{3616A3CC-B48D-462F-8C0F-3D4EDD9D8042}" destId="{D0C31968-627C-4282-9489-15FC68F7AFCE}" srcOrd="9" destOrd="0" presId="urn:microsoft.com/office/officeart/2005/8/layout/default"/>
    <dgm:cxn modelId="{1D0043EF-E6AA-498D-85E1-4E838D319F09}" type="presParOf" srcId="{3616A3CC-B48D-462F-8C0F-3D4EDD9D8042}" destId="{2EC8B4B7-2F92-4D3C-BC0A-EE0CB1680326}" srcOrd="10" destOrd="0" presId="urn:microsoft.com/office/officeart/2005/8/layout/default"/>
    <dgm:cxn modelId="{E9BD770B-54E5-443B-80AF-82094525C25E}" type="presParOf" srcId="{3616A3CC-B48D-462F-8C0F-3D4EDD9D8042}" destId="{6A83C527-ADC0-4E5F-8CF0-2A845536DE66}" srcOrd="11" destOrd="0" presId="urn:microsoft.com/office/officeart/2005/8/layout/default"/>
    <dgm:cxn modelId="{232E2331-C19E-4A18-9B06-59418D24F3DA}" type="presParOf" srcId="{3616A3CC-B48D-462F-8C0F-3D4EDD9D8042}" destId="{3B55FD03-2667-4D38-B491-44BFD50D0B6B}" srcOrd="12" destOrd="0" presId="urn:microsoft.com/office/officeart/2005/8/layout/default"/>
    <dgm:cxn modelId="{39E6C0B9-1586-49BD-B231-877D79B4D3EF}" type="presParOf" srcId="{3616A3CC-B48D-462F-8C0F-3D4EDD9D8042}" destId="{7A0C0DB4-FB2C-414A-B960-7831460B2B81}" srcOrd="13" destOrd="0" presId="urn:microsoft.com/office/officeart/2005/8/layout/default"/>
    <dgm:cxn modelId="{7E63B853-3C81-4575-8CEA-E1EB747BAC98}" type="presParOf" srcId="{3616A3CC-B48D-462F-8C0F-3D4EDD9D8042}" destId="{1692D6D2-E7A5-4C64-A182-5A86BAD62040}" srcOrd="14" destOrd="0" presId="urn:microsoft.com/office/officeart/2005/8/layout/default"/>
    <dgm:cxn modelId="{4BF2AA0C-8EC9-46E1-AEB0-1AE4002C06C0}" type="presParOf" srcId="{3616A3CC-B48D-462F-8C0F-3D4EDD9D8042}" destId="{6D3D106B-1431-452C-8113-638CCA90DE61}" srcOrd="15" destOrd="0" presId="urn:microsoft.com/office/officeart/2005/8/layout/default"/>
    <dgm:cxn modelId="{DAF3503D-625A-48D0-AA3D-A177810A876E}" type="presParOf" srcId="{3616A3CC-B48D-462F-8C0F-3D4EDD9D8042}" destId="{9A9AC842-9708-4406-86E9-19FEC18FCFD2}" srcOrd="16" destOrd="0" presId="urn:microsoft.com/office/officeart/2005/8/layout/default"/>
    <dgm:cxn modelId="{2DBAA700-408E-41A6-8559-19BE78E656E0}" type="presParOf" srcId="{3616A3CC-B48D-462F-8C0F-3D4EDD9D8042}" destId="{A91A2318-6352-40AD-9DD5-FEFD941EE730}" srcOrd="17" destOrd="0" presId="urn:microsoft.com/office/officeart/2005/8/layout/default"/>
    <dgm:cxn modelId="{0694B3BB-D9B1-49B0-B178-B1D9B3DD4380}" type="presParOf" srcId="{3616A3CC-B48D-462F-8C0F-3D4EDD9D8042}" destId="{D23732D3-91DB-4F1C-9461-8927A16FDA20}" srcOrd="18" destOrd="0" presId="urn:microsoft.com/office/officeart/2005/8/layout/default"/>
    <dgm:cxn modelId="{E5027540-21D5-44C3-9B6C-C22126E71FA6}" type="presParOf" srcId="{3616A3CC-B48D-462F-8C0F-3D4EDD9D8042}" destId="{37F24D24-A4E8-4952-AB66-2CDB84AC6157}" srcOrd="19" destOrd="0" presId="urn:microsoft.com/office/officeart/2005/8/layout/default"/>
    <dgm:cxn modelId="{47BCD636-B0C4-4E0C-9D99-EBEB36EA1246}" type="presParOf" srcId="{3616A3CC-B48D-462F-8C0F-3D4EDD9D8042}" destId="{12C697B0-B0DB-4767-B49E-2858F3AEEFDD}" srcOrd="2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5D3FA823-2428-4AC7-B10B-A47768288111}" type="doc">
      <dgm:prSet loTypeId="urn:microsoft.com/office/officeart/2005/8/layout/chevron1" loCatId="process" qsTypeId="urn:microsoft.com/office/officeart/2005/8/quickstyle/simple1" qsCatId="simple" csTypeId="urn:microsoft.com/office/officeart/2005/8/colors/colorful1" csCatId="colorful" phldr="1"/>
      <dgm:spPr/>
    </dgm:pt>
    <dgm:pt modelId="{DE0F1699-4DD8-496E-B54F-58DA69751F6D}">
      <dgm:prSet phldrT="[文本]"/>
      <dgm:spPr/>
      <dgm:t>
        <a:bodyPr/>
        <a:lstStyle/>
        <a:p>
          <a:r>
            <a:rPr lang="zh-CN" altLang="en-US" dirty="0">
              <a:latin typeface="腾讯体 W3" panose="020C04030202040F0204" pitchFamily="34" charset="-122"/>
              <a:ea typeface="腾讯体 W3" panose="020C04030202040F0204" pitchFamily="34" charset="-122"/>
            </a:rPr>
            <a:t>（</a:t>
          </a:r>
          <a:r>
            <a:rPr lang="en-US" altLang="zh-CN" dirty="0">
              <a:latin typeface="腾讯体 W3" panose="020C04030202040F0204" pitchFamily="34" charset="-122"/>
              <a:ea typeface="腾讯体 W3" panose="020C04030202040F0204" pitchFamily="34" charset="-122"/>
            </a:rPr>
            <a:t>1</a:t>
          </a:r>
          <a:r>
            <a:rPr lang="zh-CN" altLang="en-US" dirty="0">
              <a:latin typeface="腾讯体 W3" panose="020C04030202040F0204" pitchFamily="34" charset="-122"/>
              <a:ea typeface="腾讯体 W3" panose="020C04030202040F0204" pitchFamily="34" charset="-122"/>
            </a:rPr>
            <a:t>）软件架构设计</a:t>
          </a:r>
        </a:p>
      </dgm:t>
    </dgm:pt>
    <dgm:pt modelId="{2F0F9383-7C8D-4EA0-B4FA-3367C899E182}" type="parTrans" cxnId="{A69FFD3D-2183-4F53-94E1-033AED2E5E78}">
      <dgm:prSet/>
      <dgm:spPr/>
      <dgm:t>
        <a:bodyPr/>
        <a:lstStyle/>
        <a:p>
          <a:endParaRPr lang="zh-CN" altLang="en-US">
            <a:latin typeface="腾讯体 W3" panose="020C04030202040F0204" pitchFamily="34" charset="-122"/>
            <a:ea typeface="腾讯体 W3" panose="020C04030202040F0204" pitchFamily="34" charset="-122"/>
          </a:endParaRPr>
        </a:p>
      </dgm:t>
    </dgm:pt>
    <dgm:pt modelId="{09765D27-BFFD-499C-8E6C-577A4FCDDE1D}" type="sibTrans" cxnId="{A69FFD3D-2183-4F53-94E1-033AED2E5E78}">
      <dgm:prSet/>
      <dgm:spPr/>
      <dgm:t>
        <a:bodyPr/>
        <a:lstStyle/>
        <a:p>
          <a:endParaRPr lang="zh-CN" altLang="en-US">
            <a:latin typeface="腾讯体 W3" panose="020C04030202040F0204" pitchFamily="34" charset="-122"/>
            <a:ea typeface="腾讯体 W3" panose="020C04030202040F0204" pitchFamily="34" charset="-122"/>
          </a:endParaRPr>
        </a:p>
      </dgm:t>
    </dgm:pt>
    <dgm:pt modelId="{C0F29F85-F213-4BC6-9B2E-3A80CD0053E6}">
      <dgm:prSet phldrT="[文本]"/>
      <dgm:spPr/>
      <dgm:t>
        <a:bodyPr/>
        <a:lstStyle/>
        <a:p>
          <a:r>
            <a:rPr lang="zh-CN" altLang="en-US" dirty="0">
              <a:latin typeface="腾讯体 W3" panose="020C04030202040F0204" pitchFamily="34" charset="-122"/>
              <a:ea typeface="腾讯体 W3" panose="020C04030202040F0204" pitchFamily="34" charset="-122"/>
            </a:rPr>
            <a:t>（</a:t>
          </a:r>
          <a:r>
            <a:rPr lang="en-US" altLang="zh-CN" dirty="0">
              <a:latin typeface="腾讯体 W3" panose="020C04030202040F0204" pitchFamily="34" charset="-122"/>
              <a:ea typeface="腾讯体 W3" panose="020C04030202040F0204" pitchFamily="34" charset="-122"/>
            </a:rPr>
            <a:t>2</a:t>
          </a:r>
          <a:r>
            <a:rPr lang="zh-CN" altLang="en-US" dirty="0">
              <a:latin typeface="腾讯体 W3" panose="020C04030202040F0204" pitchFamily="34" charset="-122"/>
              <a:ea typeface="腾讯体 W3" panose="020C04030202040F0204" pitchFamily="34" charset="-122"/>
            </a:rPr>
            <a:t>）类方法设计</a:t>
          </a:r>
        </a:p>
      </dgm:t>
    </dgm:pt>
    <dgm:pt modelId="{FED0BFCB-8772-4511-81A0-ED01FD1AFD3C}" type="parTrans" cxnId="{3903B13C-09DF-4F52-8D25-F378A092622A}">
      <dgm:prSet/>
      <dgm:spPr/>
      <dgm:t>
        <a:bodyPr/>
        <a:lstStyle/>
        <a:p>
          <a:endParaRPr lang="zh-CN" altLang="en-US">
            <a:latin typeface="腾讯体 W3" panose="020C04030202040F0204" pitchFamily="34" charset="-122"/>
            <a:ea typeface="腾讯体 W3" panose="020C04030202040F0204" pitchFamily="34" charset="-122"/>
          </a:endParaRPr>
        </a:p>
      </dgm:t>
    </dgm:pt>
    <dgm:pt modelId="{E283D693-9693-4683-A181-CDFDD9DD3ADC}" type="sibTrans" cxnId="{3903B13C-09DF-4F52-8D25-F378A092622A}">
      <dgm:prSet/>
      <dgm:spPr/>
      <dgm:t>
        <a:bodyPr/>
        <a:lstStyle/>
        <a:p>
          <a:endParaRPr lang="zh-CN" altLang="en-US">
            <a:latin typeface="腾讯体 W3" panose="020C04030202040F0204" pitchFamily="34" charset="-122"/>
            <a:ea typeface="腾讯体 W3" panose="020C04030202040F0204" pitchFamily="34" charset="-122"/>
          </a:endParaRPr>
        </a:p>
      </dgm:t>
    </dgm:pt>
    <dgm:pt modelId="{FA9DACE3-A90E-45FB-8EA1-4BFC3D303731}">
      <dgm:prSet phldrT="[文本]"/>
      <dgm:spPr/>
      <dgm:t>
        <a:bodyPr/>
        <a:lstStyle/>
        <a:p>
          <a:r>
            <a:rPr lang="zh-CN" altLang="en-US" dirty="0">
              <a:latin typeface="腾讯体 W3" panose="020C04030202040F0204" pitchFamily="34" charset="-122"/>
              <a:ea typeface="腾讯体 W3" panose="020C04030202040F0204" pitchFamily="34" charset="-122"/>
            </a:rPr>
            <a:t>（</a:t>
          </a:r>
          <a:r>
            <a:rPr lang="en-US" altLang="zh-CN" dirty="0">
              <a:latin typeface="腾讯体 W3" panose="020C04030202040F0204" pitchFamily="34" charset="-122"/>
              <a:ea typeface="腾讯体 W3" panose="020C04030202040F0204" pitchFamily="34" charset="-122"/>
            </a:rPr>
            <a:t>3</a:t>
          </a:r>
          <a:r>
            <a:rPr lang="zh-CN" altLang="en-US" dirty="0">
              <a:latin typeface="腾讯体 W3" panose="020C04030202040F0204" pitchFamily="34" charset="-122"/>
              <a:ea typeface="腾讯体 W3" panose="020C04030202040F0204" pitchFamily="34" charset="-122"/>
            </a:rPr>
            <a:t>）类属性设计</a:t>
          </a:r>
        </a:p>
      </dgm:t>
    </dgm:pt>
    <dgm:pt modelId="{A61B2E1A-22C0-4A2D-824F-9E09334F32BF}" type="parTrans" cxnId="{02A89DCF-DCFF-4FC4-B201-4DDAC2E12B49}">
      <dgm:prSet/>
      <dgm:spPr/>
      <dgm:t>
        <a:bodyPr/>
        <a:lstStyle/>
        <a:p>
          <a:endParaRPr lang="zh-CN" altLang="en-US">
            <a:latin typeface="腾讯体 W3" panose="020C04030202040F0204" pitchFamily="34" charset="-122"/>
            <a:ea typeface="腾讯体 W3" panose="020C04030202040F0204" pitchFamily="34" charset="-122"/>
          </a:endParaRPr>
        </a:p>
      </dgm:t>
    </dgm:pt>
    <dgm:pt modelId="{6EE49791-9FE8-44F0-9AFE-90D27545EB68}" type="sibTrans" cxnId="{02A89DCF-DCFF-4FC4-B201-4DDAC2E12B49}">
      <dgm:prSet/>
      <dgm:spPr/>
      <dgm:t>
        <a:bodyPr/>
        <a:lstStyle/>
        <a:p>
          <a:endParaRPr lang="zh-CN" altLang="en-US">
            <a:latin typeface="腾讯体 W3" panose="020C04030202040F0204" pitchFamily="34" charset="-122"/>
            <a:ea typeface="腾讯体 W3" panose="020C04030202040F0204" pitchFamily="34" charset="-122"/>
          </a:endParaRPr>
        </a:p>
      </dgm:t>
    </dgm:pt>
    <dgm:pt modelId="{F3FD7CF1-6DC1-4F40-9AAD-B42EAF63CFEC}" type="pres">
      <dgm:prSet presAssocID="{5D3FA823-2428-4AC7-B10B-A47768288111}" presName="Name0" presStyleCnt="0">
        <dgm:presLayoutVars>
          <dgm:dir/>
          <dgm:animLvl val="lvl"/>
          <dgm:resizeHandles val="exact"/>
        </dgm:presLayoutVars>
      </dgm:prSet>
      <dgm:spPr/>
    </dgm:pt>
    <dgm:pt modelId="{79D3CC41-E9EA-4489-BDD7-5FD9A08C9B4B}" type="pres">
      <dgm:prSet presAssocID="{DE0F1699-4DD8-496E-B54F-58DA69751F6D}" presName="parTxOnly" presStyleLbl="node1" presStyleIdx="0" presStyleCnt="3">
        <dgm:presLayoutVars>
          <dgm:chMax val="0"/>
          <dgm:chPref val="0"/>
          <dgm:bulletEnabled val="1"/>
        </dgm:presLayoutVars>
      </dgm:prSet>
      <dgm:spPr/>
    </dgm:pt>
    <dgm:pt modelId="{AFEA6F54-981A-45FC-8E6E-F1DBE941C21D}" type="pres">
      <dgm:prSet presAssocID="{09765D27-BFFD-499C-8E6C-577A4FCDDE1D}" presName="parTxOnlySpace" presStyleCnt="0"/>
      <dgm:spPr/>
    </dgm:pt>
    <dgm:pt modelId="{26F3C279-2A87-4EF4-BECC-7111D60F44EA}" type="pres">
      <dgm:prSet presAssocID="{C0F29F85-F213-4BC6-9B2E-3A80CD0053E6}" presName="parTxOnly" presStyleLbl="node1" presStyleIdx="1" presStyleCnt="3">
        <dgm:presLayoutVars>
          <dgm:chMax val="0"/>
          <dgm:chPref val="0"/>
          <dgm:bulletEnabled val="1"/>
        </dgm:presLayoutVars>
      </dgm:prSet>
      <dgm:spPr/>
    </dgm:pt>
    <dgm:pt modelId="{2676C8DB-8878-41B6-9EA8-FA5028B9946C}" type="pres">
      <dgm:prSet presAssocID="{E283D693-9693-4683-A181-CDFDD9DD3ADC}" presName="parTxOnlySpace" presStyleCnt="0"/>
      <dgm:spPr/>
    </dgm:pt>
    <dgm:pt modelId="{A2B2C8E1-F96B-441B-A01A-6C03C0CF6A7C}" type="pres">
      <dgm:prSet presAssocID="{FA9DACE3-A90E-45FB-8EA1-4BFC3D303731}" presName="parTxOnly" presStyleLbl="node1" presStyleIdx="2" presStyleCnt="3">
        <dgm:presLayoutVars>
          <dgm:chMax val="0"/>
          <dgm:chPref val="0"/>
          <dgm:bulletEnabled val="1"/>
        </dgm:presLayoutVars>
      </dgm:prSet>
      <dgm:spPr/>
    </dgm:pt>
  </dgm:ptLst>
  <dgm:cxnLst>
    <dgm:cxn modelId="{DE6FD604-763B-4B2C-92B0-EB4F2A1A7E4A}" type="presOf" srcId="{DE0F1699-4DD8-496E-B54F-58DA69751F6D}" destId="{79D3CC41-E9EA-4489-BDD7-5FD9A08C9B4B}" srcOrd="0" destOrd="0" presId="urn:microsoft.com/office/officeart/2005/8/layout/chevron1"/>
    <dgm:cxn modelId="{11E71D27-D7F4-4B5D-9F44-D58B92ACBDEA}" type="presOf" srcId="{FA9DACE3-A90E-45FB-8EA1-4BFC3D303731}" destId="{A2B2C8E1-F96B-441B-A01A-6C03C0CF6A7C}" srcOrd="0" destOrd="0" presId="urn:microsoft.com/office/officeart/2005/8/layout/chevron1"/>
    <dgm:cxn modelId="{3903B13C-09DF-4F52-8D25-F378A092622A}" srcId="{5D3FA823-2428-4AC7-B10B-A47768288111}" destId="{C0F29F85-F213-4BC6-9B2E-3A80CD0053E6}" srcOrd="1" destOrd="0" parTransId="{FED0BFCB-8772-4511-81A0-ED01FD1AFD3C}" sibTransId="{E283D693-9693-4683-A181-CDFDD9DD3ADC}"/>
    <dgm:cxn modelId="{A69FFD3D-2183-4F53-94E1-033AED2E5E78}" srcId="{5D3FA823-2428-4AC7-B10B-A47768288111}" destId="{DE0F1699-4DD8-496E-B54F-58DA69751F6D}" srcOrd="0" destOrd="0" parTransId="{2F0F9383-7C8D-4EA0-B4FA-3367C899E182}" sibTransId="{09765D27-BFFD-499C-8E6C-577A4FCDDE1D}"/>
    <dgm:cxn modelId="{EE17A64F-1844-466F-ACA6-9F3B0C44AE28}" type="presOf" srcId="{5D3FA823-2428-4AC7-B10B-A47768288111}" destId="{F3FD7CF1-6DC1-4F40-9AAD-B42EAF63CFEC}" srcOrd="0" destOrd="0" presId="urn:microsoft.com/office/officeart/2005/8/layout/chevron1"/>
    <dgm:cxn modelId="{02A89DCF-DCFF-4FC4-B201-4DDAC2E12B49}" srcId="{5D3FA823-2428-4AC7-B10B-A47768288111}" destId="{FA9DACE3-A90E-45FB-8EA1-4BFC3D303731}" srcOrd="2" destOrd="0" parTransId="{A61B2E1A-22C0-4A2D-824F-9E09334F32BF}" sibTransId="{6EE49791-9FE8-44F0-9AFE-90D27545EB68}"/>
    <dgm:cxn modelId="{DAA526ED-7AED-47A9-B77C-0D7336D3856B}" type="presOf" srcId="{C0F29F85-F213-4BC6-9B2E-3A80CD0053E6}" destId="{26F3C279-2A87-4EF4-BECC-7111D60F44EA}" srcOrd="0" destOrd="0" presId="urn:microsoft.com/office/officeart/2005/8/layout/chevron1"/>
    <dgm:cxn modelId="{F55902AA-3E77-4D7A-BFF9-49E4F8EA8CE4}" type="presParOf" srcId="{F3FD7CF1-6DC1-4F40-9AAD-B42EAF63CFEC}" destId="{79D3CC41-E9EA-4489-BDD7-5FD9A08C9B4B}" srcOrd="0" destOrd="0" presId="urn:microsoft.com/office/officeart/2005/8/layout/chevron1"/>
    <dgm:cxn modelId="{DCB77588-C860-46FC-9470-82D82110C853}" type="presParOf" srcId="{F3FD7CF1-6DC1-4F40-9AAD-B42EAF63CFEC}" destId="{AFEA6F54-981A-45FC-8E6E-F1DBE941C21D}" srcOrd="1" destOrd="0" presId="urn:microsoft.com/office/officeart/2005/8/layout/chevron1"/>
    <dgm:cxn modelId="{739C3A1E-72CE-4E89-B838-A104F99AAE56}" type="presParOf" srcId="{F3FD7CF1-6DC1-4F40-9AAD-B42EAF63CFEC}" destId="{26F3C279-2A87-4EF4-BECC-7111D60F44EA}" srcOrd="2" destOrd="0" presId="urn:microsoft.com/office/officeart/2005/8/layout/chevron1"/>
    <dgm:cxn modelId="{3182E36F-77F9-4CD6-A77A-AC2CE15A96E8}" type="presParOf" srcId="{F3FD7CF1-6DC1-4F40-9AAD-B42EAF63CFEC}" destId="{2676C8DB-8878-41B6-9EA8-FA5028B9946C}" srcOrd="3" destOrd="0" presId="urn:microsoft.com/office/officeart/2005/8/layout/chevron1"/>
    <dgm:cxn modelId="{9D0D45C5-601B-493F-B444-B19A9B20DF90}" type="presParOf" srcId="{F3FD7CF1-6DC1-4F40-9AAD-B42EAF63CFEC}" destId="{A2B2C8E1-F96B-441B-A01A-6C03C0CF6A7C}" srcOrd="4"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23E39FE4-4562-4F85-8C89-99599A0FA962}" type="doc">
      <dgm:prSet loTypeId="urn:microsoft.com/office/officeart/2005/8/layout/vProcess5" loCatId="process" qsTypeId="urn:microsoft.com/office/officeart/2005/8/quickstyle/simple1" qsCatId="simple" csTypeId="urn:microsoft.com/office/officeart/2005/8/colors/colorful1" csCatId="colorful" phldr="1"/>
      <dgm:spPr/>
      <dgm:t>
        <a:bodyPr/>
        <a:lstStyle/>
        <a:p>
          <a:endParaRPr lang="zh-CN" altLang="en-US"/>
        </a:p>
      </dgm:t>
    </dgm:pt>
    <dgm:pt modelId="{2183AF44-D848-4664-91A0-1BBCEE3680E5}">
      <dgm:prSet phldrT="[文本]"/>
      <dgm:spPr/>
      <dgm:t>
        <a:bodyPr/>
        <a:lstStyle/>
        <a:p>
          <a:r>
            <a:rPr lang="zh-CN" altLang="en-US" dirty="0">
              <a:latin typeface="腾讯体 W3" panose="020C04030202040F0204" pitchFamily="34" charset="-122"/>
              <a:ea typeface="腾讯体 W3" panose="020C04030202040F0204" pitchFamily="34" charset="-122"/>
            </a:rPr>
            <a:t>步骤（</a:t>
          </a:r>
          <a:r>
            <a:rPr lang="en-US" altLang="zh-CN" dirty="0">
              <a:latin typeface="腾讯体 W3" panose="020C04030202040F0204" pitchFamily="34" charset="-122"/>
              <a:ea typeface="腾讯体 W3" panose="020C04030202040F0204" pitchFamily="34" charset="-122"/>
            </a:rPr>
            <a:t>1</a:t>
          </a:r>
          <a:r>
            <a:rPr lang="zh-CN" altLang="en-US" dirty="0">
              <a:latin typeface="腾讯体 W3" panose="020C04030202040F0204" pitchFamily="34" charset="-122"/>
              <a:ea typeface="腾讯体 W3" panose="020C04030202040F0204" pitchFamily="34" charset="-122"/>
            </a:rPr>
            <a:t>）确定软件架构模型</a:t>
          </a:r>
        </a:p>
      </dgm:t>
    </dgm:pt>
    <dgm:pt modelId="{A8BC70EA-3DB5-4C79-8CF0-8DECD78DE754}" type="parTrans" cxnId="{6D7FEF6A-712F-4CBC-B38D-B3BBFEB7DE4C}">
      <dgm:prSet/>
      <dgm:spPr/>
      <dgm:t>
        <a:bodyPr/>
        <a:lstStyle/>
        <a:p>
          <a:endParaRPr lang="zh-CN" altLang="en-US">
            <a:latin typeface="腾讯体 W3" panose="020C04030202040F0204" pitchFamily="34" charset="-122"/>
            <a:ea typeface="腾讯体 W3" panose="020C04030202040F0204" pitchFamily="34" charset="-122"/>
          </a:endParaRPr>
        </a:p>
      </dgm:t>
    </dgm:pt>
    <dgm:pt modelId="{3816B6A7-B33F-4DC6-8E57-EF5C12C8EE77}" type="sibTrans" cxnId="{6D7FEF6A-712F-4CBC-B38D-B3BBFEB7DE4C}">
      <dgm:prSet/>
      <dgm:spPr/>
      <dgm:t>
        <a:bodyPr/>
        <a:lstStyle/>
        <a:p>
          <a:endParaRPr lang="zh-CN" altLang="en-US">
            <a:latin typeface="腾讯体 W3" panose="020C04030202040F0204" pitchFamily="34" charset="-122"/>
            <a:ea typeface="腾讯体 W3" panose="020C04030202040F0204" pitchFamily="34" charset="-122"/>
          </a:endParaRPr>
        </a:p>
      </dgm:t>
    </dgm:pt>
    <dgm:pt modelId="{F4814F94-FD97-445F-98CF-A8FFFE0F7B75}">
      <dgm:prSet/>
      <dgm:spPr/>
      <dgm:t>
        <a:bodyPr/>
        <a:lstStyle/>
        <a:p>
          <a:r>
            <a:rPr lang="zh-CN" altLang="en-US" dirty="0">
              <a:latin typeface="腾讯体 W3" panose="020C04030202040F0204" pitchFamily="34" charset="-122"/>
              <a:ea typeface="腾讯体 W3" panose="020C04030202040F0204" pitchFamily="34" charset="-122"/>
            </a:rPr>
            <a:t>步骤（</a:t>
          </a:r>
          <a:r>
            <a:rPr lang="en-US" altLang="zh-CN" dirty="0">
              <a:latin typeface="腾讯体 W3" panose="020C04030202040F0204" pitchFamily="34" charset="-122"/>
              <a:ea typeface="腾讯体 W3" panose="020C04030202040F0204" pitchFamily="34" charset="-122"/>
            </a:rPr>
            <a:t>2</a:t>
          </a:r>
          <a:r>
            <a:rPr lang="zh-CN" altLang="en-US" dirty="0">
              <a:latin typeface="腾讯体 W3" panose="020C04030202040F0204" pitchFamily="34" charset="-122"/>
              <a:ea typeface="腾讯体 W3" panose="020C04030202040F0204" pitchFamily="34" charset="-122"/>
            </a:rPr>
            <a:t>）确定分析模型中类候选者的类型</a:t>
          </a:r>
        </a:p>
      </dgm:t>
    </dgm:pt>
    <dgm:pt modelId="{E28186F4-B115-4BC5-A9BE-80D2330FB75E}" type="parTrans" cxnId="{902D725A-8EB8-46F0-9BFB-F80E110480DB}">
      <dgm:prSet/>
      <dgm:spPr/>
      <dgm:t>
        <a:bodyPr/>
        <a:lstStyle/>
        <a:p>
          <a:endParaRPr lang="zh-CN" altLang="en-US">
            <a:latin typeface="腾讯体 W3" panose="020C04030202040F0204" pitchFamily="34" charset="-122"/>
            <a:ea typeface="腾讯体 W3" panose="020C04030202040F0204" pitchFamily="34" charset="-122"/>
          </a:endParaRPr>
        </a:p>
      </dgm:t>
    </dgm:pt>
    <dgm:pt modelId="{A84CC6C7-2D55-49FF-B9CE-1AB11902DD1B}" type="sibTrans" cxnId="{902D725A-8EB8-46F0-9BFB-F80E110480DB}">
      <dgm:prSet/>
      <dgm:spPr/>
      <dgm:t>
        <a:bodyPr/>
        <a:lstStyle/>
        <a:p>
          <a:endParaRPr lang="zh-CN" altLang="en-US">
            <a:latin typeface="腾讯体 W3" panose="020C04030202040F0204" pitchFamily="34" charset="-122"/>
            <a:ea typeface="腾讯体 W3" panose="020C04030202040F0204" pitchFamily="34" charset="-122"/>
          </a:endParaRPr>
        </a:p>
      </dgm:t>
    </dgm:pt>
    <dgm:pt modelId="{1530B048-2D31-428B-BF4E-9407EB05F9F7}">
      <dgm:prSet/>
      <dgm:spPr/>
      <dgm:t>
        <a:bodyPr/>
        <a:lstStyle/>
        <a:p>
          <a:r>
            <a:rPr lang="zh-CN" altLang="en-US" dirty="0">
              <a:latin typeface="腾讯体 W3" panose="020C04030202040F0204" pitchFamily="34" charset="-122"/>
              <a:ea typeface="腾讯体 W3" panose="020C04030202040F0204" pitchFamily="34" charset="-122"/>
            </a:rPr>
            <a:t>步骤（</a:t>
          </a:r>
          <a:r>
            <a:rPr lang="en-US" altLang="zh-CN" dirty="0">
              <a:latin typeface="腾讯体 W3" panose="020C04030202040F0204" pitchFamily="34" charset="-122"/>
              <a:ea typeface="腾讯体 W3" panose="020C04030202040F0204" pitchFamily="34" charset="-122"/>
            </a:rPr>
            <a:t>3</a:t>
          </a:r>
          <a:r>
            <a:rPr lang="zh-CN" altLang="en-US" dirty="0">
              <a:latin typeface="腾讯体 W3" panose="020C04030202040F0204" pitchFamily="34" charset="-122"/>
              <a:ea typeface="腾讯体 W3" panose="020C04030202040F0204" pitchFamily="34" charset="-122"/>
            </a:rPr>
            <a:t>）将类候选者加入软件架构框架</a:t>
          </a:r>
        </a:p>
      </dgm:t>
    </dgm:pt>
    <dgm:pt modelId="{C923A085-8562-46A5-BF8F-95BC2FBDBAF5}" type="parTrans" cxnId="{FCB977BE-D1DF-4A8D-B2F6-516729BCDC20}">
      <dgm:prSet/>
      <dgm:spPr/>
      <dgm:t>
        <a:bodyPr/>
        <a:lstStyle/>
        <a:p>
          <a:endParaRPr lang="zh-CN" altLang="en-US">
            <a:latin typeface="腾讯体 W3" panose="020C04030202040F0204" pitchFamily="34" charset="-122"/>
            <a:ea typeface="腾讯体 W3" panose="020C04030202040F0204" pitchFamily="34" charset="-122"/>
          </a:endParaRPr>
        </a:p>
      </dgm:t>
    </dgm:pt>
    <dgm:pt modelId="{5A50C17F-A776-42FA-893C-34257043A646}" type="sibTrans" cxnId="{FCB977BE-D1DF-4A8D-B2F6-516729BCDC20}">
      <dgm:prSet/>
      <dgm:spPr/>
      <dgm:t>
        <a:bodyPr/>
        <a:lstStyle/>
        <a:p>
          <a:endParaRPr lang="zh-CN" altLang="en-US">
            <a:latin typeface="腾讯体 W3" panose="020C04030202040F0204" pitchFamily="34" charset="-122"/>
            <a:ea typeface="腾讯体 W3" panose="020C04030202040F0204" pitchFamily="34" charset="-122"/>
          </a:endParaRPr>
        </a:p>
      </dgm:t>
    </dgm:pt>
    <dgm:pt modelId="{6CD90D30-D31F-4FEF-AD7A-28AACA9DA997}">
      <dgm:prSet/>
      <dgm:spPr/>
      <dgm:t>
        <a:bodyPr/>
        <a:lstStyle/>
        <a:p>
          <a:r>
            <a:rPr lang="zh-CN" altLang="en-US" dirty="0">
              <a:latin typeface="腾讯体 W3" panose="020C04030202040F0204" pitchFamily="34" charset="-122"/>
              <a:ea typeface="腾讯体 W3" panose="020C04030202040F0204" pitchFamily="34" charset="-122"/>
            </a:rPr>
            <a:t>步骤（</a:t>
          </a:r>
          <a:r>
            <a:rPr lang="en-US" altLang="zh-CN" dirty="0">
              <a:latin typeface="腾讯体 W3" panose="020C04030202040F0204" pitchFamily="34" charset="-122"/>
              <a:ea typeface="腾讯体 W3" panose="020C04030202040F0204" pitchFamily="34" charset="-122"/>
            </a:rPr>
            <a:t>4</a:t>
          </a:r>
          <a:r>
            <a:rPr lang="zh-CN" altLang="en-US" dirty="0">
              <a:latin typeface="腾讯体 W3" panose="020C04030202040F0204" pitchFamily="34" charset="-122"/>
              <a:ea typeface="腾讯体 W3" panose="020C04030202040F0204" pitchFamily="34" charset="-122"/>
            </a:rPr>
            <a:t>）增加实施过程中必须的其他类</a:t>
          </a:r>
        </a:p>
      </dgm:t>
    </dgm:pt>
    <dgm:pt modelId="{146EFB13-56B0-4ADA-A365-20365E24B997}" type="parTrans" cxnId="{13824409-6653-48EB-BFCB-F3896D39ECAC}">
      <dgm:prSet/>
      <dgm:spPr/>
      <dgm:t>
        <a:bodyPr/>
        <a:lstStyle/>
        <a:p>
          <a:endParaRPr lang="zh-CN" altLang="en-US">
            <a:latin typeface="腾讯体 W3" panose="020C04030202040F0204" pitchFamily="34" charset="-122"/>
            <a:ea typeface="腾讯体 W3" panose="020C04030202040F0204" pitchFamily="34" charset="-122"/>
          </a:endParaRPr>
        </a:p>
      </dgm:t>
    </dgm:pt>
    <dgm:pt modelId="{F0DF655A-54F7-4E6E-A6D7-0F6280645C5E}" type="sibTrans" cxnId="{13824409-6653-48EB-BFCB-F3896D39ECAC}">
      <dgm:prSet/>
      <dgm:spPr/>
      <dgm:t>
        <a:bodyPr/>
        <a:lstStyle/>
        <a:p>
          <a:endParaRPr lang="zh-CN" altLang="en-US">
            <a:latin typeface="腾讯体 W3" panose="020C04030202040F0204" pitchFamily="34" charset="-122"/>
            <a:ea typeface="腾讯体 W3" panose="020C04030202040F0204" pitchFamily="34" charset="-122"/>
          </a:endParaRPr>
        </a:p>
      </dgm:t>
    </dgm:pt>
    <dgm:pt modelId="{9309FD27-A1F3-428B-8F27-30CD66A076CF}">
      <dgm:prSet/>
      <dgm:spPr/>
      <dgm:t>
        <a:bodyPr/>
        <a:lstStyle/>
        <a:p>
          <a:r>
            <a:rPr lang="zh-CN" altLang="en-US" dirty="0">
              <a:latin typeface="腾讯体 W3" panose="020C04030202040F0204" pitchFamily="34" charset="-122"/>
              <a:ea typeface="腾讯体 W3" panose="020C04030202040F0204" pitchFamily="34" charset="-122"/>
            </a:rPr>
            <a:t>步骤（</a:t>
          </a:r>
          <a:r>
            <a:rPr lang="en-US" altLang="zh-CN" dirty="0">
              <a:latin typeface="腾讯体 W3" panose="020C04030202040F0204" pitchFamily="34" charset="-122"/>
              <a:ea typeface="腾讯体 W3" panose="020C04030202040F0204" pitchFamily="34" charset="-122"/>
            </a:rPr>
            <a:t>5</a:t>
          </a:r>
          <a:r>
            <a:rPr lang="zh-CN" altLang="en-US" dirty="0">
              <a:latin typeface="腾讯体 W3" panose="020C04030202040F0204" pitchFamily="34" charset="-122"/>
              <a:ea typeface="腾讯体 W3" panose="020C04030202040F0204" pitchFamily="34" charset="-122"/>
            </a:rPr>
            <a:t>）软件系统架构优化</a:t>
          </a:r>
        </a:p>
      </dgm:t>
    </dgm:pt>
    <dgm:pt modelId="{B0FD6FD0-380E-4261-871B-F1E9F85FE553}" type="parTrans" cxnId="{E7B41D76-A66B-4614-BEB3-2F79E9773B6C}">
      <dgm:prSet/>
      <dgm:spPr/>
      <dgm:t>
        <a:bodyPr/>
        <a:lstStyle/>
        <a:p>
          <a:endParaRPr lang="zh-CN" altLang="en-US">
            <a:latin typeface="腾讯体 W3" panose="020C04030202040F0204" pitchFamily="34" charset="-122"/>
            <a:ea typeface="腾讯体 W3" panose="020C04030202040F0204" pitchFamily="34" charset="-122"/>
          </a:endParaRPr>
        </a:p>
      </dgm:t>
    </dgm:pt>
    <dgm:pt modelId="{B2791C5A-E642-44AF-8E2C-611BA03D4F60}" type="sibTrans" cxnId="{E7B41D76-A66B-4614-BEB3-2F79E9773B6C}">
      <dgm:prSet/>
      <dgm:spPr/>
      <dgm:t>
        <a:bodyPr/>
        <a:lstStyle/>
        <a:p>
          <a:endParaRPr lang="zh-CN" altLang="en-US">
            <a:latin typeface="腾讯体 W3" panose="020C04030202040F0204" pitchFamily="34" charset="-122"/>
            <a:ea typeface="腾讯体 W3" panose="020C04030202040F0204" pitchFamily="34" charset="-122"/>
          </a:endParaRPr>
        </a:p>
      </dgm:t>
    </dgm:pt>
    <dgm:pt modelId="{DDAB25EC-9FE9-4234-8B11-A5891A785207}" type="pres">
      <dgm:prSet presAssocID="{23E39FE4-4562-4F85-8C89-99599A0FA962}" presName="outerComposite" presStyleCnt="0">
        <dgm:presLayoutVars>
          <dgm:chMax val="5"/>
          <dgm:dir/>
          <dgm:resizeHandles val="exact"/>
        </dgm:presLayoutVars>
      </dgm:prSet>
      <dgm:spPr/>
    </dgm:pt>
    <dgm:pt modelId="{A0988DDA-3F72-4F36-B7D8-8BC069C9748A}" type="pres">
      <dgm:prSet presAssocID="{23E39FE4-4562-4F85-8C89-99599A0FA962}" presName="dummyMaxCanvas" presStyleCnt="0">
        <dgm:presLayoutVars/>
      </dgm:prSet>
      <dgm:spPr/>
    </dgm:pt>
    <dgm:pt modelId="{DF8C298D-A655-4FB0-B7F0-73E6A8D24100}" type="pres">
      <dgm:prSet presAssocID="{23E39FE4-4562-4F85-8C89-99599A0FA962}" presName="FiveNodes_1" presStyleLbl="node1" presStyleIdx="0" presStyleCnt="5">
        <dgm:presLayoutVars>
          <dgm:bulletEnabled val="1"/>
        </dgm:presLayoutVars>
      </dgm:prSet>
      <dgm:spPr/>
    </dgm:pt>
    <dgm:pt modelId="{51955021-0132-42CC-B403-494E76D5CFFF}" type="pres">
      <dgm:prSet presAssocID="{23E39FE4-4562-4F85-8C89-99599A0FA962}" presName="FiveNodes_2" presStyleLbl="node1" presStyleIdx="1" presStyleCnt="5">
        <dgm:presLayoutVars>
          <dgm:bulletEnabled val="1"/>
        </dgm:presLayoutVars>
      </dgm:prSet>
      <dgm:spPr/>
    </dgm:pt>
    <dgm:pt modelId="{74FE078F-139A-4C71-8C0C-AAE27C68EDE0}" type="pres">
      <dgm:prSet presAssocID="{23E39FE4-4562-4F85-8C89-99599A0FA962}" presName="FiveNodes_3" presStyleLbl="node1" presStyleIdx="2" presStyleCnt="5">
        <dgm:presLayoutVars>
          <dgm:bulletEnabled val="1"/>
        </dgm:presLayoutVars>
      </dgm:prSet>
      <dgm:spPr/>
    </dgm:pt>
    <dgm:pt modelId="{E9C53784-9F99-4B5E-812F-E31E1B3E241B}" type="pres">
      <dgm:prSet presAssocID="{23E39FE4-4562-4F85-8C89-99599A0FA962}" presName="FiveNodes_4" presStyleLbl="node1" presStyleIdx="3" presStyleCnt="5">
        <dgm:presLayoutVars>
          <dgm:bulletEnabled val="1"/>
        </dgm:presLayoutVars>
      </dgm:prSet>
      <dgm:spPr/>
    </dgm:pt>
    <dgm:pt modelId="{CF778EBC-A2F8-46BC-BEDB-E72A723914F5}" type="pres">
      <dgm:prSet presAssocID="{23E39FE4-4562-4F85-8C89-99599A0FA962}" presName="FiveNodes_5" presStyleLbl="node1" presStyleIdx="4" presStyleCnt="5">
        <dgm:presLayoutVars>
          <dgm:bulletEnabled val="1"/>
        </dgm:presLayoutVars>
      </dgm:prSet>
      <dgm:spPr/>
    </dgm:pt>
    <dgm:pt modelId="{9C61D17B-D7F4-43AB-9227-9F85D4793809}" type="pres">
      <dgm:prSet presAssocID="{23E39FE4-4562-4F85-8C89-99599A0FA962}" presName="FiveConn_1-2" presStyleLbl="fgAccFollowNode1" presStyleIdx="0" presStyleCnt="4">
        <dgm:presLayoutVars>
          <dgm:bulletEnabled val="1"/>
        </dgm:presLayoutVars>
      </dgm:prSet>
      <dgm:spPr/>
    </dgm:pt>
    <dgm:pt modelId="{0A92D6B2-9248-4D06-8ADA-205A41740D32}" type="pres">
      <dgm:prSet presAssocID="{23E39FE4-4562-4F85-8C89-99599A0FA962}" presName="FiveConn_2-3" presStyleLbl="fgAccFollowNode1" presStyleIdx="1" presStyleCnt="4">
        <dgm:presLayoutVars>
          <dgm:bulletEnabled val="1"/>
        </dgm:presLayoutVars>
      </dgm:prSet>
      <dgm:spPr/>
    </dgm:pt>
    <dgm:pt modelId="{CF94DAA6-D13A-425A-BE60-57DA85067CD4}" type="pres">
      <dgm:prSet presAssocID="{23E39FE4-4562-4F85-8C89-99599A0FA962}" presName="FiveConn_3-4" presStyleLbl="fgAccFollowNode1" presStyleIdx="2" presStyleCnt="4">
        <dgm:presLayoutVars>
          <dgm:bulletEnabled val="1"/>
        </dgm:presLayoutVars>
      </dgm:prSet>
      <dgm:spPr/>
    </dgm:pt>
    <dgm:pt modelId="{36A46BF8-EE49-4465-8485-7C6B6C200311}" type="pres">
      <dgm:prSet presAssocID="{23E39FE4-4562-4F85-8C89-99599A0FA962}" presName="FiveConn_4-5" presStyleLbl="fgAccFollowNode1" presStyleIdx="3" presStyleCnt="4">
        <dgm:presLayoutVars>
          <dgm:bulletEnabled val="1"/>
        </dgm:presLayoutVars>
      </dgm:prSet>
      <dgm:spPr/>
    </dgm:pt>
    <dgm:pt modelId="{0F854628-D82A-447C-B2E0-CD45CB15940F}" type="pres">
      <dgm:prSet presAssocID="{23E39FE4-4562-4F85-8C89-99599A0FA962}" presName="FiveNodes_1_text" presStyleLbl="node1" presStyleIdx="4" presStyleCnt="5">
        <dgm:presLayoutVars>
          <dgm:bulletEnabled val="1"/>
        </dgm:presLayoutVars>
      </dgm:prSet>
      <dgm:spPr/>
    </dgm:pt>
    <dgm:pt modelId="{C0EDE235-F874-4102-87DA-444F09E7D32E}" type="pres">
      <dgm:prSet presAssocID="{23E39FE4-4562-4F85-8C89-99599A0FA962}" presName="FiveNodes_2_text" presStyleLbl="node1" presStyleIdx="4" presStyleCnt="5">
        <dgm:presLayoutVars>
          <dgm:bulletEnabled val="1"/>
        </dgm:presLayoutVars>
      </dgm:prSet>
      <dgm:spPr/>
    </dgm:pt>
    <dgm:pt modelId="{3C166428-B33F-4CC2-9F92-FC4257E4CA2D}" type="pres">
      <dgm:prSet presAssocID="{23E39FE4-4562-4F85-8C89-99599A0FA962}" presName="FiveNodes_3_text" presStyleLbl="node1" presStyleIdx="4" presStyleCnt="5">
        <dgm:presLayoutVars>
          <dgm:bulletEnabled val="1"/>
        </dgm:presLayoutVars>
      </dgm:prSet>
      <dgm:spPr/>
    </dgm:pt>
    <dgm:pt modelId="{3611640D-3C29-464A-B3F3-68DA9C58912D}" type="pres">
      <dgm:prSet presAssocID="{23E39FE4-4562-4F85-8C89-99599A0FA962}" presName="FiveNodes_4_text" presStyleLbl="node1" presStyleIdx="4" presStyleCnt="5">
        <dgm:presLayoutVars>
          <dgm:bulletEnabled val="1"/>
        </dgm:presLayoutVars>
      </dgm:prSet>
      <dgm:spPr/>
    </dgm:pt>
    <dgm:pt modelId="{427CBDC5-BB04-440C-8BF3-FA706333902E}" type="pres">
      <dgm:prSet presAssocID="{23E39FE4-4562-4F85-8C89-99599A0FA962}" presName="FiveNodes_5_text" presStyleLbl="node1" presStyleIdx="4" presStyleCnt="5">
        <dgm:presLayoutVars>
          <dgm:bulletEnabled val="1"/>
        </dgm:presLayoutVars>
      </dgm:prSet>
      <dgm:spPr/>
    </dgm:pt>
  </dgm:ptLst>
  <dgm:cxnLst>
    <dgm:cxn modelId="{13824409-6653-48EB-BFCB-F3896D39ECAC}" srcId="{23E39FE4-4562-4F85-8C89-99599A0FA962}" destId="{6CD90D30-D31F-4FEF-AD7A-28AACA9DA997}" srcOrd="3" destOrd="0" parTransId="{146EFB13-56B0-4ADA-A365-20365E24B997}" sibTransId="{F0DF655A-54F7-4E6E-A6D7-0F6280645C5E}"/>
    <dgm:cxn modelId="{F825181E-4CA9-491A-81C0-65F59E6AA1AF}" type="presOf" srcId="{9309FD27-A1F3-428B-8F27-30CD66A076CF}" destId="{CF778EBC-A2F8-46BC-BEDB-E72A723914F5}" srcOrd="0" destOrd="0" presId="urn:microsoft.com/office/officeart/2005/8/layout/vProcess5"/>
    <dgm:cxn modelId="{B5619F22-FFDE-4F2C-8F3B-DF9E97A19866}" type="presOf" srcId="{23E39FE4-4562-4F85-8C89-99599A0FA962}" destId="{DDAB25EC-9FE9-4234-8B11-A5891A785207}" srcOrd="0" destOrd="0" presId="urn:microsoft.com/office/officeart/2005/8/layout/vProcess5"/>
    <dgm:cxn modelId="{FA163223-B6FF-4794-B37C-3B5AA6932E59}" type="presOf" srcId="{9309FD27-A1F3-428B-8F27-30CD66A076CF}" destId="{427CBDC5-BB04-440C-8BF3-FA706333902E}" srcOrd="1" destOrd="0" presId="urn:microsoft.com/office/officeart/2005/8/layout/vProcess5"/>
    <dgm:cxn modelId="{7E55DC60-304F-46FD-B2D9-D4CCBBDBE62E}" type="presOf" srcId="{1530B048-2D31-428B-BF4E-9407EB05F9F7}" destId="{3C166428-B33F-4CC2-9F92-FC4257E4CA2D}" srcOrd="1" destOrd="0" presId="urn:microsoft.com/office/officeart/2005/8/layout/vProcess5"/>
    <dgm:cxn modelId="{6D7FEF6A-712F-4CBC-B38D-B3BBFEB7DE4C}" srcId="{23E39FE4-4562-4F85-8C89-99599A0FA962}" destId="{2183AF44-D848-4664-91A0-1BBCEE3680E5}" srcOrd="0" destOrd="0" parTransId="{A8BC70EA-3DB5-4C79-8CF0-8DECD78DE754}" sibTransId="{3816B6A7-B33F-4DC6-8E57-EF5C12C8EE77}"/>
    <dgm:cxn modelId="{4357BE72-A2B6-4BDF-A47F-DF4092461CF5}" type="presOf" srcId="{F0DF655A-54F7-4E6E-A6D7-0F6280645C5E}" destId="{36A46BF8-EE49-4465-8485-7C6B6C200311}" srcOrd="0" destOrd="0" presId="urn:microsoft.com/office/officeart/2005/8/layout/vProcess5"/>
    <dgm:cxn modelId="{E7B41D76-A66B-4614-BEB3-2F79E9773B6C}" srcId="{23E39FE4-4562-4F85-8C89-99599A0FA962}" destId="{9309FD27-A1F3-428B-8F27-30CD66A076CF}" srcOrd="4" destOrd="0" parTransId="{B0FD6FD0-380E-4261-871B-F1E9F85FE553}" sibTransId="{B2791C5A-E642-44AF-8E2C-611BA03D4F60}"/>
    <dgm:cxn modelId="{902D725A-8EB8-46F0-9BFB-F80E110480DB}" srcId="{23E39FE4-4562-4F85-8C89-99599A0FA962}" destId="{F4814F94-FD97-445F-98CF-A8FFFE0F7B75}" srcOrd="1" destOrd="0" parTransId="{E28186F4-B115-4BC5-A9BE-80D2330FB75E}" sibTransId="{A84CC6C7-2D55-49FF-B9CE-1AB11902DD1B}"/>
    <dgm:cxn modelId="{FC717F8C-EEDC-443C-8DD1-9833446308C0}" type="presOf" srcId="{2183AF44-D848-4664-91A0-1BBCEE3680E5}" destId="{0F854628-D82A-447C-B2E0-CD45CB15940F}" srcOrd="1" destOrd="0" presId="urn:microsoft.com/office/officeart/2005/8/layout/vProcess5"/>
    <dgm:cxn modelId="{F13FFE90-5771-4DDC-8388-E75EDD228397}" type="presOf" srcId="{F4814F94-FD97-445F-98CF-A8FFFE0F7B75}" destId="{51955021-0132-42CC-B403-494E76D5CFFF}" srcOrd="0" destOrd="0" presId="urn:microsoft.com/office/officeart/2005/8/layout/vProcess5"/>
    <dgm:cxn modelId="{64EB11A1-5104-4EE4-B180-F927853B2F73}" type="presOf" srcId="{F4814F94-FD97-445F-98CF-A8FFFE0F7B75}" destId="{C0EDE235-F874-4102-87DA-444F09E7D32E}" srcOrd="1" destOrd="0" presId="urn:microsoft.com/office/officeart/2005/8/layout/vProcess5"/>
    <dgm:cxn modelId="{256F07A4-71C9-4885-9AD9-0746E2E12009}" type="presOf" srcId="{A84CC6C7-2D55-49FF-B9CE-1AB11902DD1B}" destId="{0A92D6B2-9248-4D06-8ADA-205A41740D32}" srcOrd="0" destOrd="0" presId="urn:microsoft.com/office/officeart/2005/8/layout/vProcess5"/>
    <dgm:cxn modelId="{A19E03A8-BB38-46EE-B21C-1347E129AFCB}" type="presOf" srcId="{1530B048-2D31-428B-BF4E-9407EB05F9F7}" destId="{74FE078F-139A-4C71-8C0C-AAE27C68EDE0}" srcOrd="0" destOrd="0" presId="urn:microsoft.com/office/officeart/2005/8/layout/vProcess5"/>
    <dgm:cxn modelId="{DAB6C6AC-285A-44A0-A511-897BCCD6D37A}" type="presOf" srcId="{6CD90D30-D31F-4FEF-AD7A-28AACA9DA997}" destId="{3611640D-3C29-464A-B3F3-68DA9C58912D}" srcOrd="1" destOrd="0" presId="urn:microsoft.com/office/officeart/2005/8/layout/vProcess5"/>
    <dgm:cxn modelId="{A33A39B4-EA4A-429D-896E-4E3C58A7419B}" type="presOf" srcId="{6CD90D30-D31F-4FEF-AD7A-28AACA9DA997}" destId="{E9C53784-9F99-4B5E-812F-E31E1B3E241B}" srcOrd="0" destOrd="0" presId="urn:microsoft.com/office/officeart/2005/8/layout/vProcess5"/>
    <dgm:cxn modelId="{5B048EBC-6EEA-4309-AFC9-867DA8027714}" type="presOf" srcId="{5A50C17F-A776-42FA-893C-34257043A646}" destId="{CF94DAA6-D13A-425A-BE60-57DA85067CD4}" srcOrd="0" destOrd="0" presId="urn:microsoft.com/office/officeart/2005/8/layout/vProcess5"/>
    <dgm:cxn modelId="{FCB977BE-D1DF-4A8D-B2F6-516729BCDC20}" srcId="{23E39FE4-4562-4F85-8C89-99599A0FA962}" destId="{1530B048-2D31-428B-BF4E-9407EB05F9F7}" srcOrd="2" destOrd="0" parTransId="{C923A085-8562-46A5-BF8F-95BC2FBDBAF5}" sibTransId="{5A50C17F-A776-42FA-893C-34257043A646}"/>
    <dgm:cxn modelId="{0026F5CC-A749-46E2-8C3F-71309225B817}" type="presOf" srcId="{2183AF44-D848-4664-91A0-1BBCEE3680E5}" destId="{DF8C298D-A655-4FB0-B7F0-73E6A8D24100}" srcOrd="0" destOrd="0" presId="urn:microsoft.com/office/officeart/2005/8/layout/vProcess5"/>
    <dgm:cxn modelId="{D967CECD-FF49-4200-AB48-94663C90B852}" type="presOf" srcId="{3816B6A7-B33F-4DC6-8E57-EF5C12C8EE77}" destId="{9C61D17B-D7F4-43AB-9227-9F85D4793809}" srcOrd="0" destOrd="0" presId="urn:microsoft.com/office/officeart/2005/8/layout/vProcess5"/>
    <dgm:cxn modelId="{762851E1-59FA-4EC1-8854-73CF9C3C4BB7}" type="presParOf" srcId="{DDAB25EC-9FE9-4234-8B11-A5891A785207}" destId="{A0988DDA-3F72-4F36-B7D8-8BC069C9748A}" srcOrd="0" destOrd="0" presId="urn:microsoft.com/office/officeart/2005/8/layout/vProcess5"/>
    <dgm:cxn modelId="{818352DC-72C2-498D-8862-49CAA6E5247D}" type="presParOf" srcId="{DDAB25EC-9FE9-4234-8B11-A5891A785207}" destId="{DF8C298D-A655-4FB0-B7F0-73E6A8D24100}" srcOrd="1" destOrd="0" presId="urn:microsoft.com/office/officeart/2005/8/layout/vProcess5"/>
    <dgm:cxn modelId="{82F17851-D4FE-4D43-8E7B-F58D8C02B942}" type="presParOf" srcId="{DDAB25EC-9FE9-4234-8B11-A5891A785207}" destId="{51955021-0132-42CC-B403-494E76D5CFFF}" srcOrd="2" destOrd="0" presId="urn:microsoft.com/office/officeart/2005/8/layout/vProcess5"/>
    <dgm:cxn modelId="{DE175906-E092-4CFF-9CA6-5EE046E8C4D2}" type="presParOf" srcId="{DDAB25EC-9FE9-4234-8B11-A5891A785207}" destId="{74FE078F-139A-4C71-8C0C-AAE27C68EDE0}" srcOrd="3" destOrd="0" presId="urn:microsoft.com/office/officeart/2005/8/layout/vProcess5"/>
    <dgm:cxn modelId="{EF6BF40C-1367-49B6-8216-38614E307942}" type="presParOf" srcId="{DDAB25EC-9FE9-4234-8B11-A5891A785207}" destId="{E9C53784-9F99-4B5E-812F-E31E1B3E241B}" srcOrd="4" destOrd="0" presId="urn:microsoft.com/office/officeart/2005/8/layout/vProcess5"/>
    <dgm:cxn modelId="{DDC0B469-E31C-4CC8-B2FF-77318447175A}" type="presParOf" srcId="{DDAB25EC-9FE9-4234-8B11-A5891A785207}" destId="{CF778EBC-A2F8-46BC-BEDB-E72A723914F5}" srcOrd="5" destOrd="0" presId="urn:microsoft.com/office/officeart/2005/8/layout/vProcess5"/>
    <dgm:cxn modelId="{2D3FEFE1-A50C-406D-B9B7-EAB7E7ECE45E}" type="presParOf" srcId="{DDAB25EC-9FE9-4234-8B11-A5891A785207}" destId="{9C61D17B-D7F4-43AB-9227-9F85D4793809}" srcOrd="6" destOrd="0" presId="urn:microsoft.com/office/officeart/2005/8/layout/vProcess5"/>
    <dgm:cxn modelId="{691F2DD7-38BE-497D-B666-FAB40E668CC6}" type="presParOf" srcId="{DDAB25EC-9FE9-4234-8B11-A5891A785207}" destId="{0A92D6B2-9248-4D06-8ADA-205A41740D32}" srcOrd="7" destOrd="0" presId="urn:microsoft.com/office/officeart/2005/8/layout/vProcess5"/>
    <dgm:cxn modelId="{FE5594E9-E313-482F-87A2-1EF1613CD5E2}" type="presParOf" srcId="{DDAB25EC-9FE9-4234-8B11-A5891A785207}" destId="{CF94DAA6-D13A-425A-BE60-57DA85067CD4}" srcOrd="8" destOrd="0" presId="urn:microsoft.com/office/officeart/2005/8/layout/vProcess5"/>
    <dgm:cxn modelId="{F8D2EA04-0822-496D-BBEF-FEE94F4DDAA0}" type="presParOf" srcId="{DDAB25EC-9FE9-4234-8B11-A5891A785207}" destId="{36A46BF8-EE49-4465-8485-7C6B6C200311}" srcOrd="9" destOrd="0" presId="urn:microsoft.com/office/officeart/2005/8/layout/vProcess5"/>
    <dgm:cxn modelId="{20EF97E4-8B2A-4E32-8834-3C46F5C962FF}" type="presParOf" srcId="{DDAB25EC-9FE9-4234-8B11-A5891A785207}" destId="{0F854628-D82A-447C-B2E0-CD45CB15940F}" srcOrd="10" destOrd="0" presId="urn:microsoft.com/office/officeart/2005/8/layout/vProcess5"/>
    <dgm:cxn modelId="{16D261DA-B86D-49B1-A88C-73F0D039290D}" type="presParOf" srcId="{DDAB25EC-9FE9-4234-8B11-A5891A785207}" destId="{C0EDE235-F874-4102-87DA-444F09E7D32E}" srcOrd="11" destOrd="0" presId="urn:microsoft.com/office/officeart/2005/8/layout/vProcess5"/>
    <dgm:cxn modelId="{71008ED8-902C-42F0-BA7D-A950F9FC2636}" type="presParOf" srcId="{DDAB25EC-9FE9-4234-8B11-A5891A785207}" destId="{3C166428-B33F-4CC2-9F92-FC4257E4CA2D}" srcOrd="12" destOrd="0" presId="urn:microsoft.com/office/officeart/2005/8/layout/vProcess5"/>
    <dgm:cxn modelId="{4E678627-76BB-405E-B38D-456A400585B8}" type="presParOf" srcId="{DDAB25EC-9FE9-4234-8B11-A5891A785207}" destId="{3611640D-3C29-464A-B3F3-68DA9C58912D}" srcOrd="13" destOrd="0" presId="urn:microsoft.com/office/officeart/2005/8/layout/vProcess5"/>
    <dgm:cxn modelId="{3A9EBC19-84C3-4BA0-BA1A-CBF88E661B00}" type="presParOf" srcId="{DDAB25EC-9FE9-4234-8B11-A5891A785207}" destId="{427CBDC5-BB04-440C-8BF3-FA706333902E}" srcOrd="14"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9783F430-68FF-4004-890B-095C54AA2248}" type="doc">
      <dgm:prSet loTypeId="urn:microsoft.com/office/officeart/2005/8/layout/orgChart1" loCatId="hierarchy" qsTypeId="urn:microsoft.com/office/officeart/2005/8/quickstyle/simple1" qsCatId="simple" csTypeId="urn:microsoft.com/office/officeart/2005/8/colors/colorful1" csCatId="colorful" phldr="1"/>
      <dgm:spPr/>
      <dgm:t>
        <a:bodyPr/>
        <a:lstStyle/>
        <a:p>
          <a:endParaRPr lang="zh-CN" altLang="en-US"/>
        </a:p>
      </dgm:t>
    </dgm:pt>
    <dgm:pt modelId="{04E49716-3424-491E-BFD2-86BD0C1DEC43}">
      <dgm:prSet phldrT="[文本]"/>
      <dgm:spPr/>
      <dgm:t>
        <a:bodyPr/>
        <a:lstStyle/>
        <a:p>
          <a:r>
            <a:rPr lang="en-US" altLang="zh-CN" dirty="0">
              <a:latin typeface="腾讯体 W3" panose="020C04030202040F0204" pitchFamily="34" charset="-122"/>
              <a:ea typeface="腾讯体 W3" panose="020C04030202040F0204" pitchFamily="34" charset="-122"/>
            </a:rPr>
            <a:t>UML</a:t>
          </a:r>
          <a:r>
            <a:rPr lang="zh-CN" altLang="en-US" dirty="0">
              <a:latin typeface="腾讯体 W3" panose="020C04030202040F0204" pitchFamily="34" charset="-122"/>
              <a:ea typeface="腾讯体 W3" panose="020C04030202040F0204" pitchFamily="34" charset="-122"/>
            </a:rPr>
            <a:t>类图的构造</a:t>
          </a:r>
          <a:r>
            <a:rPr lang="zh-CN" altLang="zh-CN" dirty="0">
              <a:latin typeface="腾讯体 W3" panose="020C04030202040F0204" pitchFamily="34" charset="-122"/>
              <a:ea typeface="腾讯体 W3" panose="020C04030202040F0204" pitchFamily="34" charset="-122"/>
            </a:rPr>
            <a:t>型</a:t>
          </a:r>
          <a:endParaRPr lang="zh-CN" altLang="en-US" dirty="0">
            <a:latin typeface="腾讯体 W3" panose="020C04030202040F0204" pitchFamily="34" charset="-122"/>
            <a:ea typeface="腾讯体 W3" panose="020C04030202040F0204" pitchFamily="34" charset="-122"/>
          </a:endParaRPr>
        </a:p>
      </dgm:t>
    </dgm:pt>
    <dgm:pt modelId="{405796D5-5C8D-4CF3-BFC1-65D6FF44E228}" type="parTrans" cxnId="{3251732E-CF77-4381-89E2-229D27DB098B}">
      <dgm:prSet/>
      <dgm:spPr/>
      <dgm:t>
        <a:bodyPr/>
        <a:lstStyle/>
        <a:p>
          <a:endParaRPr lang="zh-CN" altLang="en-US">
            <a:latin typeface="腾讯体 W3" panose="020C04030202040F0204" pitchFamily="34" charset="-122"/>
            <a:ea typeface="腾讯体 W3" panose="020C04030202040F0204" pitchFamily="34" charset="-122"/>
          </a:endParaRPr>
        </a:p>
      </dgm:t>
    </dgm:pt>
    <dgm:pt modelId="{8BA4C930-8437-4A5A-AE5B-F19401FE517A}" type="sibTrans" cxnId="{3251732E-CF77-4381-89E2-229D27DB098B}">
      <dgm:prSet/>
      <dgm:spPr/>
      <dgm:t>
        <a:bodyPr/>
        <a:lstStyle/>
        <a:p>
          <a:endParaRPr lang="zh-CN" altLang="en-US">
            <a:latin typeface="腾讯体 W3" panose="020C04030202040F0204" pitchFamily="34" charset="-122"/>
            <a:ea typeface="腾讯体 W3" panose="020C04030202040F0204" pitchFamily="34" charset="-122"/>
          </a:endParaRPr>
        </a:p>
      </dgm:t>
    </dgm:pt>
    <dgm:pt modelId="{9CDE336F-1953-4DE0-B596-43CAFF5C9818}">
      <dgm:prSet phldrT="[文本]"/>
      <dgm:spPr/>
      <dgm:t>
        <a:bodyPr/>
        <a:lstStyle/>
        <a:p>
          <a:r>
            <a:rPr lang="zh-CN" altLang="zh-CN" dirty="0">
              <a:latin typeface="腾讯体 W3" panose="020C04030202040F0204" pitchFamily="34" charset="-122"/>
              <a:ea typeface="腾讯体 W3" panose="020C04030202040F0204" pitchFamily="34" charset="-122"/>
            </a:rPr>
            <a:t>边界类</a:t>
          </a:r>
          <a:endParaRPr lang="zh-CN" altLang="en-US" dirty="0">
            <a:latin typeface="腾讯体 W3" panose="020C04030202040F0204" pitchFamily="34" charset="-122"/>
            <a:ea typeface="腾讯体 W3" panose="020C04030202040F0204" pitchFamily="34" charset="-122"/>
          </a:endParaRPr>
        </a:p>
      </dgm:t>
    </dgm:pt>
    <dgm:pt modelId="{AE8BB95F-A8DE-4426-8F63-8196E9B085FA}" type="parTrans" cxnId="{512B1A06-55E2-465E-92D2-77B84773F19E}">
      <dgm:prSet/>
      <dgm:spPr/>
      <dgm:t>
        <a:bodyPr/>
        <a:lstStyle/>
        <a:p>
          <a:endParaRPr lang="zh-CN" altLang="en-US">
            <a:latin typeface="腾讯体 W3" panose="020C04030202040F0204" pitchFamily="34" charset="-122"/>
            <a:ea typeface="腾讯体 W3" panose="020C04030202040F0204" pitchFamily="34" charset="-122"/>
          </a:endParaRPr>
        </a:p>
      </dgm:t>
    </dgm:pt>
    <dgm:pt modelId="{CC3242B9-2A79-4C1F-A611-71B161ECFDA7}" type="sibTrans" cxnId="{512B1A06-55E2-465E-92D2-77B84773F19E}">
      <dgm:prSet/>
      <dgm:spPr/>
      <dgm:t>
        <a:bodyPr/>
        <a:lstStyle/>
        <a:p>
          <a:endParaRPr lang="zh-CN" altLang="en-US">
            <a:latin typeface="腾讯体 W3" panose="020C04030202040F0204" pitchFamily="34" charset="-122"/>
            <a:ea typeface="腾讯体 W3" panose="020C04030202040F0204" pitchFamily="34" charset="-122"/>
          </a:endParaRPr>
        </a:p>
      </dgm:t>
    </dgm:pt>
    <dgm:pt modelId="{CF2ACFCD-525B-44BC-9788-AB8684973656}">
      <dgm:prSet phldrT="[文本]"/>
      <dgm:spPr/>
      <dgm:t>
        <a:bodyPr/>
        <a:lstStyle/>
        <a:p>
          <a:r>
            <a:rPr lang="zh-CN" altLang="zh-CN" dirty="0">
              <a:latin typeface="腾讯体 W3" panose="020C04030202040F0204" pitchFamily="34" charset="-122"/>
              <a:ea typeface="腾讯体 W3" panose="020C04030202040F0204" pitchFamily="34" charset="-122"/>
            </a:rPr>
            <a:t>控制类</a:t>
          </a:r>
          <a:endParaRPr lang="zh-CN" altLang="en-US" dirty="0">
            <a:latin typeface="腾讯体 W3" panose="020C04030202040F0204" pitchFamily="34" charset="-122"/>
            <a:ea typeface="腾讯体 W3" panose="020C04030202040F0204" pitchFamily="34" charset="-122"/>
          </a:endParaRPr>
        </a:p>
      </dgm:t>
    </dgm:pt>
    <dgm:pt modelId="{5A61B33D-AAFA-48D1-A320-453F35A24361}" type="parTrans" cxnId="{1FEAF9FB-8F66-44EE-92AD-94633CEF4659}">
      <dgm:prSet/>
      <dgm:spPr/>
      <dgm:t>
        <a:bodyPr/>
        <a:lstStyle/>
        <a:p>
          <a:endParaRPr lang="zh-CN" altLang="en-US">
            <a:latin typeface="腾讯体 W3" panose="020C04030202040F0204" pitchFamily="34" charset="-122"/>
            <a:ea typeface="腾讯体 W3" panose="020C04030202040F0204" pitchFamily="34" charset="-122"/>
          </a:endParaRPr>
        </a:p>
      </dgm:t>
    </dgm:pt>
    <dgm:pt modelId="{6C436A2E-B016-4C15-B98E-900A0BEC11AB}" type="sibTrans" cxnId="{1FEAF9FB-8F66-44EE-92AD-94633CEF4659}">
      <dgm:prSet/>
      <dgm:spPr/>
      <dgm:t>
        <a:bodyPr/>
        <a:lstStyle/>
        <a:p>
          <a:endParaRPr lang="zh-CN" altLang="en-US">
            <a:latin typeface="腾讯体 W3" panose="020C04030202040F0204" pitchFamily="34" charset="-122"/>
            <a:ea typeface="腾讯体 W3" panose="020C04030202040F0204" pitchFamily="34" charset="-122"/>
          </a:endParaRPr>
        </a:p>
      </dgm:t>
    </dgm:pt>
    <dgm:pt modelId="{CBF2437D-BFB4-4807-BCE3-406F251BCAC4}">
      <dgm:prSet phldrT="[文本]"/>
      <dgm:spPr/>
      <dgm:t>
        <a:bodyPr/>
        <a:lstStyle/>
        <a:p>
          <a:r>
            <a:rPr lang="zh-CN" altLang="zh-CN" dirty="0">
              <a:latin typeface="腾讯体 W3" panose="020C04030202040F0204" pitchFamily="34" charset="-122"/>
              <a:ea typeface="腾讯体 W3" panose="020C04030202040F0204" pitchFamily="34" charset="-122"/>
            </a:rPr>
            <a:t>实体类</a:t>
          </a:r>
          <a:endParaRPr lang="zh-CN" altLang="en-US" dirty="0">
            <a:latin typeface="腾讯体 W3" panose="020C04030202040F0204" pitchFamily="34" charset="-122"/>
            <a:ea typeface="腾讯体 W3" panose="020C04030202040F0204" pitchFamily="34" charset="-122"/>
          </a:endParaRPr>
        </a:p>
      </dgm:t>
    </dgm:pt>
    <dgm:pt modelId="{2A62777D-66F1-43E6-8CB4-C315F5C9CA2A}" type="parTrans" cxnId="{7DF6F41A-5EA8-46D0-B30A-62FCB85D35F0}">
      <dgm:prSet/>
      <dgm:spPr/>
      <dgm:t>
        <a:bodyPr/>
        <a:lstStyle/>
        <a:p>
          <a:endParaRPr lang="zh-CN" altLang="en-US">
            <a:latin typeface="腾讯体 W3" panose="020C04030202040F0204" pitchFamily="34" charset="-122"/>
            <a:ea typeface="腾讯体 W3" panose="020C04030202040F0204" pitchFamily="34" charset="-122"/>
          </a:endParaRPr>
        </a:p>
      </dgm:t>
    </dgm:pt>
    <dgm:pt modelId="{3F8E43D1-2AF7-48C3-8086-ACE025B50CCD}" type="sibTrans" cxnId="{7DF6F41A-5EA8-46D0-B30A-62FCB85D35F0}">
      <dgm:prSet/>
      <dgm:spPr/>
      <dgm:t>
        <a:bodyPr/>
        <a:lstStyle/>
        <a:p>
          <a:endParaRPr lang="zh-CN" altLang="en-US">
            <a:latin typeface="腾讯体 W3" panose="020C04030202040F0204" pitchFamily="34" charset="-122"/>
            <a:ea typeface="腾讯体 W3" panose="020C04030202040F0204" pitchFamily="34" charset="-122"/>
          </a:endParaRPr>
        </a:p>
      </dgm:t>
    </dgm:pt>
    <dgm:pt modelId="{DAE3B812-25B0-4CAF-9FD9-A8447E1A1471}" type="pres">
      <dgm:prSet presAssocID="{9783F430-68FF-4004-890B-095C54AA2248}" presName="hierChild1" presStyleCnt="0">
        <dgm:presLayoutVars>
          <dgm:orgChart val="1"/>
          <dgm:chPref val="1"/>
          <dgm:dir/>
          <dgm:animOne val="branch"/>
          <dgm:animLvl val="lvl"/>
          <dgm:resizeHandles/>
        </dgm:presLayoutVars>
      </dgm:prSet>
      <dgm:spPr/>
    </dgm:pt>
    <dgm:pt modelId="{F10CE601-9286-467F-AF45-4FA89524026F}" type="pres">
      <dgm:prSet presAssocID="{04E49716-3424-491E-BFD2-86BD0C1DEC43}" presName="hierRoot1" presStyleCnt="0">
        <dgm:presLayoutVars>
          <dgm:hierBranch val="init"/>
        </dgm:presLayoutVars>
      </dgm:prSet>
      <dgm:spPr/>
    </dgm:pt>
    <dgm:pt modelId="{00868863-D579-4DE9-8291-F6C99A16B834}" type="pres">
      <dgm:prSet presAssocID="{04E49716-3424-491E-BFD2-86BD0C1DEC43}" presName="rootComposite1" presStyleCnt="0"/>
      <dgm:spPr/>
    </dgm:pt>
    <dgm:pt modelId="{6A71431D-D439-4049-8AD3-4374265FE738}" type="pres">
      <dgm:prSet presAssocID="{04E49716-3424-491E-BFD2-86BD0C1DEC43}" presName="rootText1" presStyleLbl="node0" presStyleIdx="0" presStyleCnt="1" custScaleX="146677">
        <dgm:presLayoutVars>
          <dgm:chPref val="3"/>
        </dgm:presLayoutVars>
      </dgm:prSet>
      <dgm:spPr/>
    </dgm:pt>
    <dgm:pt modelId="{D02AA8D7-C1DC-4DB4-BA33-3C494AB0DBAE}" type="pres">
      <dgm:prSet presAssocID="{04E49716-3424-491E-BFD2-86BD0C1DEC43}" presName="rootConnector1" presStyleLbl="node1" presStyleIdx="0" presStyleCnt="0"/>
      <dgm:spPr/>
    </dgm:pt>
    <dgm:pt modelId="{04A3565D-76D8-4B4F-8432-9FA5197AAA2C}" type="pres">
      <dgm:prSet presAssocID="{04E49716-3424-491E-BFD2-86BD0C1DEC43}" presName="hierChild2" presStyleCnt="0"/>
      <dgm:spPr/>
    </dgm:pt>
    <dgm:pt modelId="{D85B657B-6C3B-4CA6-971E-8314E1AF1697}" type="pres">
      <dgm:prSet presAssocID="{AE8BB95F-A8DE-4426-8F63-8196E9B085FA}" presName="Name37" presStyleLbl="parChTrans1D2" presStyleIdx="0" presStyleCnt="3"/>
      <dgm:spPr/>
    </dgm:pt>
    <dgm:pt modelId="{44A0BC4F-0B2C-4D99-AB22-F8C10966D76B}" type="pres">
      <dgm:prSet presAssocID="{9CDE336F-1953-4DE0-B596-43CAFF5C9818}" presName="hierRoot2" presStyleCnt="0">
        <dgm:presLayoutVars>
          <dgm:hierBranch val="init"/>
        </dgm:presLayoutVars>
      </dgm:prSet>
      <dgm:spPr/>
    </dgm:pt>
    <dgm:pt modelId="{A73C2DC9-EBD3-445B-9F17-9F86A8FA1DE6}" type="pres">
      <dgm:prSet presAssocID="{9CDE336F-1953-4DE0-B596-43CAFF5C9818}" presName="rootComposite" presStyleCnt="0"/>
      <dgm:spPr/>
    </dgm:pt>
    <dgm:pt modelId="{4D966DCB-3D7C-4F4E-995D-2EC782C2DCC1}" type="pres">
      <dgm:prSet presAssocID="{9CDE336F-1953-4DE0-B596-43CAFF5C9818}" presName="rootText" presStyleLbl="node2" presStyleIdx="0" presStyleCnt="3">
        <dgm:presLayoutVars>
          <dgm:chPref val="3"/>
        </dgm:presLayoutVars>
      </dgm:prSet>
      <dgm:spPr/>
    </dgm:pt>
    <dgm:pt modelId="{7856D8FF-9347-4425-A81E-3BC1188A425B}" type="pres">
      <dgm:prSet presAssocID="{9CDE336F-1953-4DE0-B596-43CAFF5C9818}" presName="rootConnector" presStyleLbl="node2" presStyleIdx="0" presStyleCnt="3"/>
      <dgm:spPr/>
    </dgm:pt>
    <dgm:pt modelId="{F1D9E883-2062-4517-A917-48798E44C1E1}" type="pres">
      <dgm:prSet presAssocID="{9CDE336F-1953-4DE0-B596-43CAFF5C9818}" presName="hierChild4" presStyleCnt="0"/>
      <dgm:spPr/>
    </dgm:pt>
    <dgm:pt modelId="{E23C4C18-3F34-4CE4-91CD-615CF6A113B2}" type="pres">
      <dgm:prSet presAssocID="{9CDE336F-1953-4DE0-B596-43CAFF5C9818}" presName="hierChild5" presStyleCnt="0"/>
      <dgm:spPr/>
    </dgm:pt>
    <dgm:pt modelId="{E4B22335-9AA1-4CBB-B13E-1F8536D6D0DD}" type="pres">
      <dgm:prSet presAssocID="{5A61B33D-AAFA-48D1-A320-453F35A24361}" presName="Name37" presStyleLbl="parChTrans1D2" presStyleIdx="1" presStyleCnt="3"/>
      <dgm:spPr/>
    </dgm:pt>
    <dgm:pt modelId="{011DCEAC-C09B-485F-B38C-6B4083C20D13}" type="pres">
      <dgm:prSet presAssocID="{CF2ACFCD-525B-44BC-9788-AB8684973656}" presName="hierRoot2" presStyleCnt="0">
        <dgm:presLayoutVars>
          <dgm:hierBranch val="init"/>
        </dgm:presLayoutVars>
      </dgm:prSet>
      <dgm:spPr/>
    </dgm:pt>
    <dgm:pt modelId="{30908DA3-3AD6-4019-8D3E-8B07A217D516}" type="pres">
      <dgm:prSet presAssocID="{CF2ACFCD-525B-44BC-9788-AB8684973656}" presName="rootComposite" presStyleCnt="0"/>
      <dgm:spPr/>
    </dgm:pt>
    <dgm:pt modelId="{26568BB6-8CDC-491C-A79F-523A1645D212}" type="pres">
      <dgm:prSet presAssocID="{CF2ACFCD-525B-44BC-9788-AB8684973656}" presName="rootText" presStyleLbl="node2" presStyleIdx="1" presStyleCnt="3">
        <dgm:presLayoutVars>
          <dgm:chPref val="3"/>
        </dgm:presLayoutVars>
      </dgm:prSet>
      <dgm:spPr/>
    </dgm:pt>
    <dgm:pt modelId="{2A5861F7-F953-4063-BEEA-FF611327F327}" type="pres">
      <dgm:prSet presAssocID="{CF2ACFCD-525B-44BC-9788-AB8684973656}" presName="rootConnector" presStyleLbl="node2" presStyleIdx="1" presStyleCnt="3"/>
      <dgm:spPr/>
    </dgm:pt>
    <dgm:pt modelId="{518F9040-D3EA-40D9-945F-DC3E946EBCB2}" type="pres">
      <dgm:prSet presAssocID="{CF2ACFCD-525B-44BC-9788-AB8684973656}" presName="hierChild4" presStyleCnt="0"/>
      <dgm:spPr/>
    </dgm:pt>
    <dgm:pt modelId="{4E6FC415-9965-4617-8543-C6EB73B5220E}" type="pres">
      <dgm:prSet presAssocID="{CF2ACFCD-525B-44BC-9788-AB8684973656}" presName="hierChild5" presStyleCnt="0"/>
      <dgm:spPr/>
    </dgm:pt>
    <dgm:pt modelId="{1E58BD1F-F598-48E5-8799-304CDA908EDF}" type="pres">
      <dgm:prSet presAssocID="{2A62777D-66F1-43E6-8CB4-C315F5C9CA2A}" presName="Name37" presStyleLbl="parChTrans1D2" presStyleIdx="2" presStyleCnt="3"/>
      <dgm:spPr/>
    </dgm:pt>
    <dgm:pt modelId="{51F3F500-25DA-40F3-8982-286994DE34BE}" type="pres">
      <dgm:prSet presAssocID="{CBF2437D-BFB4-4807-BCE3-406F251BCAC4}" presName="hierRoot2" presStyleCnt="0">
        <dgm:presLayoutVars>
          <dgm:hierBranch val="init"/>
        </dgm:presLayoutVars>
      </dgm:prSet>
      <dgm:spPr/>
    </dgm:pt>
    <dgm:pt modelId="{B0894F3B-ADC5-4130-9446-08A846A4E4A2}" type="pres">
      <dgm:prSet presAssocID="{CBF2437D-BFB4-4807-BCE3-406F251BCAC4}" presName="rootComposite" presStyleCnt="0"/>
      <dgm:spPr/>
    </dgm:pt>
    <dgm:pt modelId="{48B902D1-86FA-4A6B-B011-4A2E83B1D4B8}" type="pres">
      <dgm:prSet presAssocID="{CBF2437D-BFB4-4807-BCE3-406F251BCAC4}" presName="rootText" presStyleLbl="node2" presStyleIdx="2" presStyleCnt="3">
        <dgm:presLayoutVars>
          <dgm:chPref val="3"/>
        </dgm:presLayoutVars>
      </dgm:prSet>
      <dgm:spPr/>
    </dgm:pt>
    <dgm:pt modelId="{643B84F4-7DFD-4AE7-B03E-078C1732BFDD}" type="pres">
      <dgm:prSet presAssocID="{CBF2437D-BFB4-4807-BCE3-406F251BCAC4}" presName="rootConnector" presStyleLbl="node2" presStyleIdx="2" presStyleCnt="3"/>
      <dgm:spPr/>
    </dgm:pt>
    <dgm:pt modelId="{1CDA00DB-27FD-489D-9CDE-60B5A4210DBF}" type="pres">
      <dgm:prSet presAssocID="{CBF2437D-BFB4-4807-BCE3-406F251BCAC4}" presName="hierChild4" presStyleCnt="0"/>
      <dgm:spPr/>
    </dgm:pt>
    <dgm:pt modelId="{09E128DD-3CB0-4E41-A87D-1516598E75DA}" type="pres">
      <dgm:prSet presAssocID="{CBF2437D-BFB4-4807-BCE3-406F251BCAC4}" presName="hierChild5" presStyleCnt="0"/>
      <dgm:spPr/>
    </dgm:pt>
    <dgm:pt modelId="{87381F09-4FCC-45BE-A5A3-B7C2482432FB}" type="pres">
      <dgm:prSet presAssocID="{04E49716-3424-491E-BFD2-86BD0C1DEC43}" presName="hierChild3" presStyleCnt="0"/>
      <dgm:spPr/>
    </dgm:pt>
  </dgm:ptLst>
  <dgm:cxnLst>
    <dgm:cxn modelId="{512B1A06-55E2-465E-92D2-77B84773F19E}" srcId="{04E49716-3424-491E-BFD2-86BD0C1DEC43}" destId="{9CDE336F-1953-4DE0-B596-43CAFF5C9818}" srcOrd="0" destOrd="0" parTransId="{AE8BB95F-A8DE-4426-8F63-8196E9B085FA}" sibTransId="{CC3242B9-2A79-4C1F-A611-71B161ECFDA7}"/>
    <dgm:cxn modelId="{12E61A06-494B-404F-AE23-8A8BC4E5E778}" type="presOf" srcId="{CF2ACFCD-525B-44BC-9788-AB8684973656}" destId="{2A5861F7-F953-4063-BEEA-FF611327F327}" srcOrd="1" destOrd="0" presId="urn:microsoft.com/office/officeart/2005/8/layout/orgChart1"/>
    <dgm:cxn modelId="{7DF6F41A-5EA8-46D0-B30A-62FCB85D35F0}" srcId="{04E49716-3424-491E-BFD2-86BD0C1DEC43}" destId="{CBF2437D-BFB4-4807-BCE3-406F251BCAC4}" srcOrd="2" destOrd="0" parTransId="{2A62777D-66F1-43E6-8CB4-C315F5C9CA2A}" sibTransId="{3F8E43D1-2AF7-48C3-8086-ACE025B50CCD}"/>
    <dgm:cxn modelId="{8FD3C81D-5829-4D99-A1F6-7FBC60FD722F}" type="presOf" srcId="{2A62777D-66F1-43E6-8CB4-C315F5C9CA2A}" destId="{1E58BD1F-F598-48E5-8799-304CDA908EDF}" srcOrd="0" destOrd="0" presId="urn:microsoft.com/office/officeart/2005/8/layout/orgChart1"/>
    <dgm:cxn modelId="{8BF07C2D-2367-47A2-BBC6-DD98BC2F5030}" type="presOf" srcId="{AE8BB95F-A8DE-4426-8F63-8196E9B085FA}" destId="{D85B657B-6C3B-4CA6-971E-8314E1AF1697}" srcOrd="0" destOrd="0" presId="urn:microsoft.com/office/officeart/2005/8/layout/orgChart1"/>
    <dgm:cxn modelId="{3251732E-CF77-4381-89E2-229D27DB098B}" srcId="{9783F430-68FF-4004-890B-095C54AA2248}" destId="{04E49716-3424-491E-BFD2-86BD0C1DEC43}" srcOrd="0" destOrd="0" parTransId="{405796D5-5C8D-4CF3-BFC1-65D6FF44E228}" sibTransId="{8BA4C930-8437-4A5A-AE5B-F19401FE517A}"/>
    <dgm:cxn modelId="{FC05AA2E-5E4E-459C-ADAF-D6C1D0386B47}" type="presOf" srcId="{5A61B33D-AAFA-48D1-A320-453F35A24361}" destId="{E4B22335-9AA1-4CBB-B13E-1F8536D6D0DD}" srcOrd="0" destOrd="0" presId="urn:microsoft.com/office/officeart/2005/8/layout/orgChart1"/>
    <dgm:cxn modelId="{4EB09B35-638C-4AB2-83FF-FB43EDE6E36A}" type="presOf" srcId="{9783F430-68FF-4004-890B-095C54AA2248}" destId="{DAE3B812-25B0-4CAF-9FD9-A8447E1A1471}" srcOrd="0" destOrd="0" presId="urn:microsoft.com/office/officeart/2005/8/layout/orgChart1"/>
    <dgm:cxn modelId="{CC890F4E-C3A8-401F-8E6A-92A3A30415D9}" type="presOf" srcId="{CBF2437D-BFB4-4807-BCE3-406F251BCAC4}" destId="{48B902D1-86FA-4A6B-B011-4A2E83B1D4B8}" srcOrd="0" destOrd="0" presId="urn:microsoft.com/office/officeart/2005/8/layout/orgChart1"/>
    <dgm:cxn modelId="{45518E51-E54D-488B-B3C3-F956A78B4D47}" type="presOf" srcId="{9CDE336F-1953-4DE0-B596-43CAFF5C9818}" destId="{7856D8FF-9347-4425-A81E-3BC1188A425B}" srcOrd="1" destOrd="0" presId="urn:microsoft.com/office/officeart/2005/8/layout/orgChart1"/>
    <dgm:cxn modelId="{4BACD57F-79E9-4F06-B2D0-9684C0FD2156}" type="presOf" srcId="{9CDE336F-1953-4DE0-B596-43CAFF5C9818}" destId="{4D966DCB-3D7C-4F4E-995D-2EC782C2DCC1}" srcOrd="0" destOrd="0" presId="urn:microsoft.com/office/officeart/2005/8/layout/orgChart1"/>
    <dgm:cxn modelId="{28DEFF85-F8A2-4C44-BA56-5B0ADF978CCC}" type="presOf" srcId="{CBF2437D-BFB4-4807-BCE3-406F251BCAC4}" destId="{643B84F4-7DFD-4AE7-B03E-078C1732BFDD}" srcOrd="1" destOrd="0" presId="urn:microsoft.com/office/officeart/2005/8/layout/orgChart1"/>
    <dgm:cxn modelId="{868DDDBC-4328-4594-938C-E87088DA80BB}" type="presOf" srcId="{04E49716-3424-491E-BFD2-86BD0C1DEC43}" destId="{D02AA8D7-C1DC-4DB4-BA33-3C494AB0DBAE}" srcOrd="1" destOrd="0" presId="urn:microsoft.com/office/officeart/2005/8/layout/orgChart1"/>
    <dgm:cxn modelId="{3FB65BD0-5945-40E2-B3F9-83FB7011D709}" type="presOf" srcId="{04E49716-3424-491E-BFD2-86BD0C1DEC43}" destId="{6A71431D-D439-4049-8AD3-4374265FE738}" srcOrd="0" destOrd="0" presId="urn:microsoft.com/office/officeart/2005/8/layout/orgChart1"/>
    <dgm:cxn modelId="{245E11F9-D1EC-4B50-8D59-F083D268F76D}" type="presOf" srcId="{CF2ACFCD-525B-44BC-9788-AB8684973656}" destId="{26568BB6-8CDC-491C-A79F-523A1645D212}" srcOrd="0" destOrd="0" presId="urn:microsoft.com/office/officeart/2005/8/layout/orgChart1"/>
    <dgm:cxn modelId="{1FEAF9FB-8F66-44EE-92AD-94633CEF4659}" srcId="{04E49716-3424-491E-BFD2-86BD0C1DEC43}" destId="{CF2ACFCD-525B-44BC-9788-AB8684973656}" srcOrd="1" destOrd="0" parTransId="{5A61B33D-AAFA-48D1-A320-453F35A24361}" sibTransId="{6C436A2E-B016-4C15-B98E-900A0BEC11AB}"/>
    <dgm:cxn modelId="{79138D9C-1F1C-4D38-BAF2-E55FFFAB41D6}" type="presParOf" srcId="{DAE3B812-25B0-4CAF-9FD9-A8447E1A1471}" destId="{F10CE601-9286-467F-AF45-4FA89524026F}" srcOrd="0" destOrd="0" presId="urn:microsoft.com/office/officeart/2005/8/layout/orgChart1"/>
    <dgm:cxn modelId="{EF898FF5-FD65-426D-938A-73B49D5AAC4F}" type="presParOf" srcId="{F10CE601-9286-467F-AF45-4FA89524026F}" destId="{00868863-D579-4DE9-8291-F6C99A16B834}" srcOrd="0" destOrd="0" presId="urn:microsoft.com/office/officeart/2005/8/layout/orgChart1"/>
    <dgm:cxn modelId="{23AA48F8-2875-4E35-8CF5-57438D835DD4}" type="presParOf" srcId="{00868863-D579-4DE9-8291-F6C99A16B834}" destId="{6A71431D-D439-4049-8AD3-4374265FE738}" srcOrd="0" destOrd="0" presId="urn:microsoft.com/office/officeart/2005/8/layout/orgChart1"/>
    <dgm:cxn modelId="{31996778-56D0-4D41-AD15-07A7C4B1D3D3}" type="presParOf" srcId="{00868863-D579-4DE9-8291-F6C99A16B834}" destId="{D02AA8D7-C1DC-4DB4-BA33-3C494AB0DBAE}" srcOrd="1" destOrd="0" presId="urn:microsoft.com/office/officeart/2005/8/layout/orgChart1"/>
    <dgm:cxn modelId="{A950DEB6-1B36-4400-9E1C-23177C735392}" type="presParOf" srcId="{F10CE601-9286-467F-AF45-4FA89524026F}" destId="{04A3565D-76D8-4B4F-8432-9FA5197AAA2C}" srcOrd="1" destOrd="0" presId="urn:microsoft.com/office/officeart/2005/8/layout/orgChart1"/>
    <dgm:cxn modelId="{CA1CC03E-0252-490A-AD70-2D81313C3F3A}" type="presParOf" srcId="{04A3565D-76D8-4B4F-8432-9FA5197AAA2C}" destId="{D85B657B-6C3B-4CA6-971E-8314E1AF1697}" srcOrd="0" destOrd="0" presId="urn:microsoft.com/office/officeart/2005/8/layout/orgChart1"/>
    <dgm:cxn modelId="{472289F6-3D3D-4E19-AF8D-2F1E3081AA76}" type="presParOf" srcId="{04A3565D-76D8-4B4F-8432-9FA5197AAA2C}" destId="{44A0BC4F-0B2C-4D99-AB22-F8C10966D76B}" srcOrd="1" destOrd="0" presId="urn:microsoft.com/office/officeart/2005/8/layout/orgChart1"/>
    <dgm:cxn modelId="{0B791602-80F8-45C5-9362-25988CD1C8CC}" type="presParOf" srcId="{44A0BC4F-0B2C-4D99-AB22-F8C10966D76B}" destId="{A73C2DC9-EBD3-445B-9F17-9F86A8FA1DE6}" srcOrd="0" destOrd="0" presId="urn:microsoft.com/office/officeart/2005/8/layout/orgChart1"/>
    <dgm:cxn modelId="{A7F634E4-7142-4F5C-8547-75B729FAFAD5}" type="presParOf" srcId="{A73C2DC9-EBD3-445B-9F17-9F86A8FA1DE6}" destId="{4D966DCB-3D7C-4F4E-995D-2EC782C2DCC1}" srcOrd="0" destOrd="0" presId="urn:microsoft.com/office/officeart/2005/8/layout/orgChart1"/>
    <dgm:cxn modelId="{595A7B33-F401-4DF4-8B9A-3AB99D37A211}" type="presParOf" srcId="{A73C2DC9-EBD3-445B-9F17-9F86A8FA1DE6}" destId="{7856D8FF-9347-4425-A81E-3BC1188A425B}" srcOrd="1" destOrd="0" presId="urn:microsoft.com/office/officeart/2005/8/layout/orgChart1"/>
    <dgm:cxn modelId="{AC973F56-3131-42A5-8C54-9F349CD678FF}" type="presParOf" srcId="{44A0BC4F-0B2C-4D99-AB22-F8C10966D76B}" destId="{F1D9E883-2062-4517-A917-48798E44C1E1}" srcOrd="1" destOrd="0" presId="urn:microsoft.com/office/officeart/2005/8/layout/orgChart1"/>
    <dgm:cxn modelId="{22D1B770-8DB2-42D8-9ED5-875104EF0184}" type="presParOf" srcId="{44A0BC4F-0B2C-4D99-AB22-F8C10966D76B}" destId="{E23C4C18-3F34-4CE4-91CD-615CF6A113B2}" srcOrd="2" destOrd="0" presId="urn:microsoft.com/office/officeart/2005/8/layout/orgChart1"/>
    <dgm:cxn modelId="{9C74E8D5-333D-4AFB-B256-24132A5377F5}" type="presParOf" srcId="{04A3565D-76D8-4B4F-8432-9FA5197AAA2C}" destId="{E4B22335-9AA1-4CBB-B13E-1F8536D6D0DD}" srcOrd="2" destOrd="0" presId="urn:microsoft.com/office/officeart/2005/8/layout/orgChart1"/>
    <dgm:cxn modelId="{12BFA1ED-3AE7-4303-BC2F-B2A53216960B}" type="presParOf" srcId="{04A3565D-76D8-4B4F-8432-9FA5197AAA2C}" destId="{011DCEAC-C09B-485F-B38C-6B4083C20D13}" srcOrd="3" destOrd="0" presId="urn:microsoft.com/office/officeart/2005/8/layout/orgChart1"/>
    <dgm:cxn modelId="{F97FE702-C93E-4626-B791-DEE679FBA86E}" type="presParOf" srcId="{011DCEAC-C09B-485F-B38C-6B4083C20D13}" destId="{30908DA3-3AD6-4019-8D3E-8B07A217D516}" srcOrd="0" destOrd="0" presId="urn:microsoft.com/office/officeart/2005/8/layout/orgChart1"/>
    <dgm:cxn modelId="{A4933599-C23F-45FE-AA52-EB220D5C79C5}" type="presParOf" srcId="{30908DA3-3AD6-4019-8D3E-8B07A217D516}" destId="{26568BB6-8CDC-491C-A79F-523A1645D212}" srcOrd="0" destOrd="0" presId="urn:microsoft.com/office/officeart/2005/8/layout/orgChart1"/>
    <dgm:cxn modelId="{B9E831EE-6FE4-4E9A-86F2-05A9C4E6B166}" type="presParOf" srcId="{30908DA3-3AD6-4019-8D3E-8B07A217D516}" destId="{2A5861F7-F953-4063-BEEA-FF611327F327}" srcOrd="1" destOrd="0" presId="urn:microsoft.com/office/officeart/2005/8/layout/orgChart1"/>
    <dgm:cxn modelId="{2F341EEA-B4EA-4D77-B0BC-D5363945A222}" type="presParOf" srcId="{011DCEAC-C09B-485F-B38C-6B4083C20D13}" destId="{518F9040-D3EA-40D9-945F-DC3E946EBCB2}" srcOrd="1" destOrd="0" presId="urn:microsoft.com/office/officeart/2005/8/layout/orgChart1"/>
    <dgm:cxn modelId="{F90369F9-88F8-4418-8820-688D40029AA1}" type="presParOf" srcId="{011DCEAC-C09B-485F-B38C-6B4083C20D13}" destId="{4E6FC415-9965-4617-8543-C6EB73B5220E}" srcOrd="2" destOrd="0" presId="urn:microsoft.com/office/officeart/2005/8/layout/orgChart1"/>
    <dgm:cxn modelId="{51EFA75D-5460-45EC-A0DC-F9067F41A8EE}" type="presParOf" srcId="{04A3565D-76D8-4B4F-8432-9FA5197AAA2C}" destId="{1E58BD1F-F598-48E5-8799-304CDA908EDF}" srcOrd="4" destOrd="0" presId="urn:microsoft.com/office/officeart/2005/8/layout/orgChart1"/>
    <dgm:cxn modelId="{C3BF96B6-132C-4042-8FD0-D7A08559DE3D}" type="presParOf" srcId="{04A3565D-76D8-4B4F-8432-9FA5197AAA2C}" destId="{51F3F500-25DA-40F3-8982-286994DE34BE}" srcOrd="5" destOrd="0" presId="urn:microsoft.com/office/officeart/2005/8/layout/orgChart1"/>
    <dgm:cxn modelId="{B96B2170-A9EA-413C-BF8C-66529615B8AD}" type="presParOf" srcId="{51F3F500-25DA-40F3-8982-286994DE34BE}" destId="{B0894F3B-ADC5-4130-9446-08A846A4E4A2}" srcOrd="0" destOrd="0" presId="urn:microsoft.com/office/officeart/2005/8/layout/orgChart1"/>
    <dgm:cxn modelId="{559D90DE-B249-4AA8-80F2-9A06C12065C7}" type="presParOf" srcId="{B0894F3B-ADC5-4130-9446-08A846A4E4A2}" destId="{48B902D1-86FA-4A6B-B011-4A2E83B1D4B8}" srcOrd="0" destOrd="0" presId="urn:microsoft.com/office/officeart/2005/8/layout/orgChart1"/>
    <dgm:cxn modelId="{E86A5B24-0E65-4F31-A99C-4BC6A1FCCDCE}" type="presParOf" srcId="{B0894F3B-ADC5-4130-9446-08A846A4E4A2}" destId="{643B84F4-7DFD-4AE7-B03E-078C1732BFDD}" srcOrd="1" destOrd="0" presId="urn:microsoft.com/office/officeart/2005/8/layout/orgChart1"/>
    <dgm:cxn modelId="{71444650-806D-4876-9248-6B79872D2413}" type="presParOf" srcId="{51F3F500-25DA-40F3-8982-286994DE34BE}" destId="{1CDA00DB-27FD-489D-9CDE-60B5A4210DBF}" srcOrd="1" destOrd="0" presId="urn:microsoft.com/office/officeart/2005/8/layout/orgChart1"/>
    <dgm:cxn modelId="{523B141A-2507-4D7B-8948-1590B38D8017}" type="presParOf" srcId="{51F3F500-25DA-40F3-8982-286994DE34BE}" destId="{09E128DD-3CB0-4E41-A87D-1516598E75DA}" srcOrd="2" destOrd="0" presId="urn:microsoft.com/office/officeart/2005/8/layout/orgChart1"/>
    <dgm:cxn modelId="{82E955C0-798F-4B47-92F3-1D964A389878}" type="presParOf" srcId="{F10CE601-9286-467F-AF45-4FA89524026F}" destId="{87381F09-4FCC-45BE-A5A3-B7C2482432FB}"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95E9DB-EE88-44E0-9F1F-808612D72D08}">
      <dsp:nvSpPr>
        <dsp:cNvPr id="0" name=""/>
        <dsp:cNvSpPr/>
      </dsp:nvSpPr>
      <dsp:spPr>
        <a:xfrm>
          <a:off x="1943" y="1224985"/>
          <a:ext cx="1729300" cy="691720"/>
        </a:xfrm>
        <a:prstGeom prst="chevron">
          <a:avLst/>
        </a:prstGeom>
        <a:solidFill>
          <a:schemeClr val="accent3">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8014" tIns="36005" rIns="36005" bIns="36005" numCol="1" spcCol="1270" anchor="ctr" anchorCtr="0">
          <a:noAutofit/>
        </a:bodyPr>
        <a:lstStyle/>
        <a:p>
          <a:pPr marL="0" lvl="0" indent="0" algn="ctr" defTabSz="1200150">
            <a:lnSpc>
              <a:spcPct val="90000"/>
            </a:lnSpc>
            <a:spcBef>
              <a:spcPct val="0"/>
            </a:spcBef>
            <a:spcAft>
              <a:spcPct val="35000"/>
            </a:spcAft>
            <a:buNone/>
          </a:pPr>
          <a:r>
            <a:rPr lang="zh-CN" altLang="en-US" sz="2700" kern="1200" dirty="0">
              <a:latin typeface="腾讯体 W3" panose="020C04030202040F0204" pitchFamily="34" charset="-122"/>
              <a:ea typeface="腾讯体 W3" panose="020C04030202040F0204" pitchFamily="34" charset="-122"/>
            </a:rPr>
            <a:t>依赖</a:t>
          </a:r>
        </a:p>
      </dsp:txBody>
      <dsp:txXfrm>
        <a:off x="347803" y="1224985"/>
        <a:ext cx="1037580" cy="691720"/>
      </dsp:txXfrm>
    </dsp:sp>
    <dsp:sp modelId="{3FE14627-0930-4274-8A3A-65C5E6C1F3AA}">
      <dsp:nvSpPr>
        <dsp:cNvPr id="0" name=""/>
        <dsp:cNvSpPr/>
      </dsp:nvSpPr>
      <dsp:spPr>
        <a:xfrm>
          <a:off x="1558313" y="1224985"/>
          <a:ext cx="1729300" cy="691720"/>
        </a:xfrm>
        <a:prstGeom prst="chevron">
          <a:avLst/>
        </a:prstGeom>
        <a:solidFill>
          <a:schemeClr val="accent3">
            <a:hueOff val="-308516"/>
            <a:satOff val="-5418"/>
            <a:lumOff val="-98"/>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8014" tIns="36005" rIns="36005" bIns="36005" numCol="1" spcCol="1270" anchor="ctr" anchorCtr="0">
          <a:noAutofit/>
        </a:bodyPr>
        <a:lstStyle/>
        <a:p>
          <a:pPr marL="0" lvl="0" indent="0" algn="ctr" defTabSz="1200150">
            <a:lnSpc>
              <a:spcPct val="90000"/>
            </a:lnSpc>
            <a:spcBef>
              <a:spcPct val="0"/>
            </a:spcBef>
            <a:spcAft>
              <a:spcPct val="35000"/>
            </a:spcAft>
            <a:buNone/>
          </a:pPr>
          <a:r>
            <a:rPr lang="zh-CN" altLang="en-US" sz="2700" kern="1200" dirty="0">
              <a:latin typeface="腾讯体 W3" panose="020C04030202040F0204" pitchFamily="34" charset="-122"/>
              <a:ea typeface="腾讯体 W3" panose="020C04030202040F0204" pitchFamily="34" charset="-122"/>
            </a:rPr>
            <a:t>关联</a:t>
          </a:r>
        </a:p>
      </dsp:txBody>
      <dsp:txXfrm>
        <a:off x="1904173" y="1224985"/>
        <a:ext cx="1037580" cy="691720"/>
      </dsp:txXfrm>
    </dsp:sp>
    <dsp:sp modelId="{0A9DA5FE-3010-4181-A7F8-B736E97A1875}">
      <dsp:nvSpPr>
        <dsp:cNvPr id="0" name=""/>
        <dsp:cNvSpPr/>
      </dsp:nvSpPr>
      <dsp:spPr>
        <a:xfrm>
          <a:off x="3114683" y="1224985"/>
          <a:ext cx="1729300" cy="691720"/>
        </a:xfrm>
        <a:prstGeom prst="chevron">
          <a:avLst/>
        </a:prstGeom>
        <a:solidFill>
          <a:schemeClr val="accent3">
            <a:hueOff val="-617032"/>
            <a:satOff val="-10836"/>
            <a:lumOff val="-196"/>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8014" tIns="36005" rIns="36005" bIns="36005" numCol="1" spcCol="1270" anchor="ctr" anchorCtr="0">
          <a:noAutofit/>
        </a:bodyPr>
        <a:lstStyle/>
        <a:p>
          <a:pPr marL="0" lvl="0" indent="0" algn="ctr" defTabSz="1200150">
            <a:lnSpc>
              <a:spcPct val="90000"/>
            </a:lnSpc>
            <a:spcBef>
              <a:spcPct val="0"/>
            </a:spcBef>
            <a:spcAft>
              <a:spcPct val="35000"/>
            </a:spcAft>
            <a:buNone/>
          </a:pPr>
          <a:r>
            <a:rPr lang="zh-CN" altLang="en-US" sz="2700" kern="1200" dirty="0">
              <a:latin typeface="腾讯体 W3" panose="020C04030202040F0204" pitchFamily="34" charset="-122"/>
              <a:ea typeface="腾讯体 W3" panose="020C04030202040F0204" pitchFamily="34" charset="-122"/>
            </a:rPr>
            <a:t>聚合</a:t>
          </a:r>
        </a:p>
      </dsp:txBody>
      <dsp:txXfrm>
        <a:off x="3460543" y="1224985"/>
        <a:ext cx="1037580" cy="691720"/>
      </dsp:txXfrm>
    </dsp:sp>
    <dsp:sp modelId="{B6B81780-EAE8-4248-B6C0-A9940DDD2400}">
      <dsp:nvSpPr>
        <dsp:cNvPr id="0" name=""/>
        <dsp:cNvSpPr/>
      </dsp:nvSpPr>
      <dsp:spPr>
        <a:xfrm>
          <a:off x="4671053" y="1224985"/>
          <a:ext cx="1729300" cy="691720"/>
        </a:xfrm>
        <a:prstGeom prst="chevron">
          <a:avLst/>
        </a:prstGeom>
        <a:solidFill>
          <a:schemeClr val="accent3">
            <a:hueOff val="-925547"/>
            <a:satOff val="-16253"/>
            <a:lumOff val="-294"/>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8014" tIns="36005" rIns="36005" bIns="36005" numCol="1" spcCol="1270" anchor="ctr" anchorCtr="0">
          <a:noAutofit/>
        </a:bodyPr>
        <a:lstStyle/>
        <a:p>
          <a:pPr marL="0" lvl="0" indent="0" algn="ctr" defTabSz="1200150">
            <a:lnSpc>
              <a:spcPct val="90000"/>
            </a:lnSpc>
            <a:spcBef>
              <a:spcPct val="0"/>
            </a:spcBef>
            <a:spcAft>
              <a:spcPct val="35000"/>
            </a:spcAft>
            <a:buNone/>
          </a:pPr>
          <a:r>
            <a:rPr lang="zh-CN" altLang="en-US" sz="2700" kern="1200" dirty="0">
              <a:latin typeface="腾讯体 W3" panose="020C04030202040F0204" pitchFamily="34" charset="-122"/>
              <a:ea typeface="腾讯体 W3" panose="020C04030202040F0204" pitchFamily="34" charset="-122"/>
            </a:rPr>
            <a:t>组合</a:t>
          </a:r>
        </a:p>
      </dsp:txBody>
      <dsp:txXfrm>
        <a:off x="5016913" y="1224985"/>
        <a:ext cx="1037580" cy="691720"/>
      </dsp:txXfrm>
    </dsp:sp>
    <dsp:sp modelId="{89841258-CFDC-4E51-81AA-E8DE884C8EC2}">
      <dsp:nvSpPr>
        <dsp:cNvPr id="0" name=""/>
        <dsp:cNvSpPr/>
      </dsp:nvSpPr>
      <dsp:spPr>
        <a:xfrm>
          <a:off x="6227423" y="1224985"/>
          <a:ext cx="1729300" cy="691720"/>
        </a:xfrm>
        <a:prstGeom prst="chevron">
          <a:avLst/>
        </a:prstGeom>
        <a:solidFill>
          <a:schemeClr val="accent3">
            <a:hueOff val="-1234063"/>
            <a:satOff val="-21671"/>
            <a:lumOff val="-392"/>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8014" tIns="36005" rIns="36005" bIns="36005" numCol="1" spcCol="1270" anchor="ctr" anchorCtr="0">
          <a:noAutofit/>
        </a:bodyPr>
        <a:lstStyle/>
        <a:p>
          <a:pPr marL="0" lvl="0" indent="0" algn="ctr" defTabSz="1200150">
            <a:lnSpc>
              <a:spcPct val="90000"/>
            </a:lnSpc>
            <a:spcBef>
              <a:spcPct val="0"/>
            </a:spcBef>
            <a:spcAft>
              <a:spcPct val="35000"/>
            </a:spcAft>
            <a:buNone/>
          </a:pPr>
          <a:r>
            <a:rPr lang="zh-CN" altLang="en-US" sz="2700" kern="1200">
              <a:latin typeface="腾讯体 W3" panose="020C04030202040F0204" pitchFamily="34" charset="-122"/>
              <a:ea typeface="腾讯体 W3" panose="020C04030202040F0204" pitchFamily="34" charset="-122"/>
            </a:rPr>
            <a:t>继承</a:t>
          </a:r>
          <a:endParaRPr lang="zh-CN" altLang="en-US" sz="2700" kern="1200" dirty="0">
            <a:latin typeface="腾讯体 W3" panose="020C04030202040F0204" pitchFamily="34" charset="-122"/>
            <a:ea typeface="腾讯体 W3" panose="020C04030202040F0204" pitchFamily="34" charset="-122"/>
          </a:endParaRPr>
        </a:p>
      </dsp:txBody>
      <dsp:txXfrm>
        <a:off x="6573283" y="1224985"/>
        <a:ext cx="1037580" cy="691720"/>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388CE4-1EDF-46ED-AA18-54F6BBF8F626}">
      <dsp:nvSpPr>
        <dsp:cNvPr id="0" name=""/>
        <dsp:cNvSpPr/>
      </dsp:nvSpPr>
      <dsp:spPr>
        <a:xfrm>
          <a:off x="2590801" y="1553941"/>
          <a:ext cx="1641228" cy="1744541"/>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latin typeface="腾讯体 W3" panose="020C04030202040F0204" pitchFamily="34" charset="-122"/>
              <a:ea typeface="腾讯体 W3" panose="020C04030202040F0204" pitchFamily="34" charset="-122"/>
            </a:rPr>
            <a:t>软件构件</a:t>
          </a:r>
        </a:p>
      </dsp:txBody>
      <dsp:txXfrm>
        <a:off x="2831153" y="1809423"/>
        <a:ext cx="1160524" cy="1233577"/>
      </dsp:txXfrm>
    </dsp:sp>
    <dsp:sp modelId="{174CA26B-1DE1-432E-8528-807177B61EF3}">
      <dsp:nvSpPr>
        <dsp:cNvPr id="0" name=""/>
        <dsp:cNvSpPr/>
      </dsp:nvSpPr>
      <dsp:spPr>
        <a:xfrm rot="16200000">
          <a:off x="3338486" y="1203557"/>
          <a:ext cx="145857" cy="433822"/>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zh-CN" altLang="en-US" sz="1100" kern="1200">
            <a:latin typeface="腾讯体 W3" panose="020C04030202040F0204" pitchFamily="34" charset="-122"/>
            <a:ea typeface="腾讯体 W3" panose="020C04030202040F0204" pitchFamily="34" charset="-122"/>
          </a:endParaRPr>
        </a:p>
      </dsp:txBody>
      <dsp:txXfrm>
        <a:off x="3360365" y="1312200"/>
        <a:ext cx="102100" cy="260294"/>
      </dsp:txXfrm>
    </dsp:sp>
    <dsp:sp modelId="{8CF71E40-8F2C-48CF-AF82-375FBA57218A}">
      <dsp:nvSpPr>
        <dsp:cNvPr id="0" name=""/>
        <dsp:cNvSpPr/>
      </dsp:nvSpPr>
      <dsp:spPr>
        <a:xfrm>
          <a:off x="2773440" y="2790"/>
          <a:ext cx="1275949" cy="1275949"/>
        </a:xfrm>
        <a:prstGeom prst="ellipse">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r>
            <a:rPr lang="zh-CN" altLang="zh-CN" sz="2200" kern="1200" dirty="0">
              <a:latin typeface="腾讯体 W3" panose="020C04030202040F0204" pitchFamily="34" charset="-122"/>
              <a:ea typeface="腾讯体 W3" panose="020C04030202040F0204" pitchFamily="34" charset="-122"/>
            </a:rPr>
            <a:t>有用性</a:t>
          </a:r>
          <a:endParaRPr lang="zh-CN" altLang="en-US" sz="2200" kern="1200" dirty="0">
            <a:latin typeface="腾讯体 W3" panose="020C04030202040F0204" pitchFamily="34" charset="-122"/>
            <a:ea typeface="腾讯体 W3" panose="020C04030202040F0204" pitchFamily="34" charset="-122"/>
          </a:endParaRPr>
        </a:p>
      </dsp:txBody>
      <dsp:txXfrm>
        <a:off x="2960298" y="189648"/>
        <a:ext cx="902233" cy="902233"/>
      </dsp:txXfrm>
    </dsp:sp>
    <dsp:sp modelId="{8D7CCBC0-162C-4BE0-9873-1455854A9639}">
      <dsp:nvSpPr>
        <dsp:cNvPr id="0" name=""/>
        <dsp:cNvSpPr/>
      </dsp:nvSpPr>
      <dsp:spPr>
        <a:xfrm rot="20520000">
          <a:off x="4259443" y="1906007"/>
          <a:ext cx="170828" cy="433822"/>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zh-CN" altLang="en-US" sz="1100" kern="1200">
            <a:latin typeface="腾讯体 W3" panose="020C04030202040F0204" pitchFamily="34" charset="-122"/>
            <a:ea typeface="腾讯体 W3" panose="020C04030202040F0204" pitchFamily="34" charset="-122"/>
          </a:endParaRPr>
        </a:p>
      </dsp:txBody>
      <dsp:txXfrm>
        <a:off x="4260697" y="2000689"/>
        <a:ext cx="119580" cy="260294"/>
      </dsp:txXfrm>
    </dsp:sp>
    <dsp:sp modelId="{304DA9AC-7B91-4EE1-8B30-7EA8DFDEF6BC}">
      <dsp:nvSpPr>
        <dsp:cNvPr id="0" name=""/>
        <dsp:cNvSpPr/>
      </dsp:nvSpPr>
      <dsp:spPr>
        <a:xfrm>
          <a:off x="4471502" y="1236504"/>
          <a:ext cx="1275949" cy="1275949"/>
        </a:xfrm>
        <a:prstGeom prst="ellipse">
          <a:avLst/>
        </a:prstGeom>
        <a:solidFill>
          <a:schemeClr val="accent3">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r>
            <a:rPr lang="zh-CN" altLang="zh-CN" sz="2200" kern="1200" dirty="0">
              <a:latin typeface="腾讯体 W3" panose="020C04030202040F0204" pitchFamily="34" charset="-122"/>
              <a:ea typeface="腾讯体 W3" panose="020C04030202040F0204" pitchFamily="34" charset="-122"/>
            </a:rPr>
            <a:t>可用性</a:t>
          </a:r>
          <a:endParaRPr lang="zh-CN" altLang="en-US" sz="2200" kern="1200" dirty="0">
            <a:latin typeface="腾讯体 W3" panose="020C04030202040F0204" pitchFamily="34" charset="-122"/>
            <a:ea typeface="腾讯体 W3" panose="020C04030202040F0204" pitchFamily="34" charset="-122"/>
          </a:endParaRPr>
        </a:p>
      </dsp:txBody>
      <dsp:txXfrm>
        <a:off x="4658360" y="1423362"/>
        <a:ext cx="902233" cy="902233"/>
      </dsp:txXfrm>
    </dsp:sp>
    <dsp:sp modelId="{8DF482AD-E85F-4825-91F6-FF6CD295ABFE}">
      <dsp:nvSpPr>
        <dsp:cNvPr id="0" name=""/>
        <dsp:cNvSpPr/>
      </dsp:nvSpPr>
      <dsp:spPr>
        <a:xfrm rot="3240000">
          <a:off x="3918900" y="3015076"/>
          <a:ext cx="155891" cy="433822"/>
        </a:xfrm>
        <a:prstGeom prst="rightArrow">
          <a:avLst>
            <a:gd name="adj1" fmla="val 60000"/>
            <a:gd name="adj2" fmla="val 5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zh-CN" altLang="en-US" sz="1100" kern="1200">
            <a:latin typeface="腾讯体 W3" panose="020C04030202040F0204" pitchFamily="34" charset="-122"/>
            <a:ea typeface="腾讯体 W3" panose="020C04030202040F0204" pitchFamily="34" charset="-122"/>
          </a:endParaRPr>
        </a:p>
      </dsp:txBody>
      <dsp:txXfrm>
        <a:off x="3928539" y="3082922"/>
        <a:ext cx="109124" cy="260294"/>
      </dsp:txXfrm>
    </dsp:sp>
    <dsp:sp modelId="{8956BDE6-5BE0-4BB6-9AA2-55D12FA0052E}">
      <dsp:nvSpPr>
        <dsp:cNvPr id="0" name=""/>
        <dsp:cNvSpPr/>
      </dsp:nvSpPr>
      <dsp:spPr>
        <a:xfrm>
          <a:off x="3822900" y="3232695"/>
          <a:ext cx="1275949" cy="1275949"/>
        </a:xfrm>
        <a:prstGeom prst="ellipse">
          <a:avLst/>
        </a:prstGeom>
        <a:solidFill>
          <a:schemeClr val="accent4">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latin typeface="腾讯体 W3" panose="020C04030202040F0204" pitchFamily="34" charset="-122"/>
              <a:ea typeface="腾讯体 W3" panose="020C04030202040F0204" pitchFamily="34" charset="-122"/>
            </a:rPr>
            <a:t>自描述性</a:t>
          </a:r>
        </a:p>
      </dsp:txBody>
      <dsp:txXfrm>
        <a:off x="4009758" y="3419553"/>
        <a:ext cx="902233" cy="902233"/>
      </dsp:txXfrm>
    </dsp:sp>
    <dsp:sp modelId="{F8549899-DA2D-4189-B596-8E121C609544}">
      <dsp:nvSpPr>
        <dsp:cNvPr id="0" name=""/>
        <dsp:cNvSpPr/>
      </dsp:nvSpPr>
      <dsp:spPr>
        <a:xfrm rot="7560000">
          <a:off x="2748039" y="3015076"/>
          <a:ext cx="155891" cy="433822"/>
        </a:xfrm>
        <a:prstGeom prs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zh-CN" altLang="en-US" sz="1100" kern="1200">
            <a:latin typeface="腾讯体 W3" panose="020C04030202040F0204" pitchFamily="34" charset="-122"/>
            <a:ea typeface="腾讯体 W3" panose="020C04030202040F0204" pitchFamily="34" charset="-122"/>
          </a:endParaRPr>
        </a:p>
      </dsp:txBody>
      <dsp:txXfrm rot="10800000">
        <a:off x="2785167" y="3082922"/>
        <a:ext cx="109124" cy="260294"/>
      </dsp:txXfrm>
    </dsp:sp>
    <dsp:sp modelId="{B4EC51A8-6B5E-47E6-86D0-1F853EADED85}">
      <dsp:nvSpPr>
        <dsp:cNvPr id="0" name=""/>
        <dsp:cNvSpPr/>
      </dsp:nvSpPr>
      <dsp:spPr>
        <a:xfrm>
          <a:off x="1723981" y="3232695"/>
          <a:ext cx="1275949" cy="1275949"/>
        </a:xfrm>
        <a:prstGeom prst="ellipse">
          <a:avLst/>
        </a:prstGeom>
        <a:solidFill>
          <a:schemeClr val="accent5">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latin typeface="腾讯体 W3" panose="020C04030202040F0204" pitchFamily="34" charset="-122"/>
              <a:ea typeface="腾讯体 W3" panose="020C04030202040F0204" pitchFamily="34" charset="-122"/>
            </a:rPr>
            <a:t>可定制性</a:t>
          </a:r>
        </a:p>
      </dsp:txBody>
      <dsp:txXfrm>
        <a:off x="1910839" y="3419553"/>
        <a:ext cx="902233" cy="902233"/>
      </dsp:txXfrm>
    </dsp:sp>
    <dsp:sp modelId="{960644C8-A6AB-4A5D-92E8-B35552A4C1F9}">
      <dsp:nvSpPr>
        <dsp:cNvPr id="0" name=""/>
        <dsp:cNvSpPr/>
      </dsp:nvSpPr>
      <dsp:spPr>
        <a:xfrm rot="11880000">
          <a:off x="2392559" y="1906007"/>
          <a:ext cx="170828" cy="433822"/>
        </a:xfrm>
        <a:prstGeom prst="rightArrow">
          <a:avLst>
            <a:gd name="adj1" fmla="val 60000"/>
            <a:gd name="adj2" fmla="val 5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zh-CN" altLang="en-US" sz="1100" kern="1200">
            <a:latin typeface="腾讯体 W3" panose="020C04030202040F0204" pitchFamily="34" charset="-122"/>
            <a:ea typeface="腾讯体 W3" panose="020C04030202040F0204" pitchFamily="34" charset="-122"/>
          </a:endParaRPr>
        </a:p>
      </dsp:txBody>
      <dsp:txXfrm rot="10800000">
        <a:off x="2442553" y="2000689"/>
        <a:ext cx="119580" cy="260294"/>
      </dsp:txXfrm>
    </dsp:sp>
    <dsp:sp modelId="{808ED199-4DB9-47D3-BA60-B7D67007639E}">
      <dsp:nvSpPr>
        <dsp:cNvPr id="0" name=""/>
        <dsp:cNvSpPr/>
      </dsp:nvSpPr>
      <dsp:spPr>
        <a:xfrm>
          <a:off x="1075379" y="1236504"/>
          <a:ext cx="1275949" cy="1275949"/>
        </a:xfrm>
        <a:prstGeom prst="ellipse">
          <a:avLst/>
        </a:prstGeom>
        <a:solidFill>
          <a:schemeClr val="accent6">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latin typeface="腾讯体 W3" panose="020C04030202040F0204" pitchFamily="34" charset="-122"/>
              <a:ea typeface="腾讯体 W3" panose="020C04030202040F0204" pitchFamily="34" charset="-122"/>
            </a:rPr>
            <a:t>可移植性</a:t>
          </a:r>
        </a:p>
      </dsp:txBody>
      <dsp:txXfrm>
        <a:off x="1262237" y="1423362"/>
        <a:ext cx="902233" cy="902233"/>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BDCE2D7-EA1E-42D4-AC8D-98F07042FC20}">
      <dsp:nvSpPr>
        <dsp:cNvPr id="0" name=""/>
        <dsp:cNvSpPr/>
      </dsp:nvSpPr>
      <dsp:spPr>
        <a:xfrm>
          <a:off x="3306886" y="1955831"/>
          <a:ext cx="2718772" cy="2718772"/>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1600200">
            <a:lnSpc>
              <a:spcPct val="90000"/>
            </a:lnSpc>
            <a:spcBef>
              <a:spcPct val="0"/>
            </a:spcBef>
            <a:spcAft>
              <a:spcPct val="35000"/>
            </a:spcAft>
            <a:buNone/>
          </a:pPr>
          <a:r>
            <a:rPr lang="zh-CN" altLang="en-US" sz="3600" kern="1200" dirty="0">
              <a:latin typeface="腾讯体 W3" panose="020C04030202040F0204" pitchFamily="34" charset="-122"/>
              <a:ea typeface="腾讯体 W3" panose="020C04030202040F0204" pitchFamily="34" charset="-122"/>
            </a:rPr>
            <a:t>软件的部署方式</a:t>
          </a:r>
        </a:p>
      </dsp:txBody>
      <dsp:txXfrm>
        <a:off x="3705041" y="2353986"/>
        <a:ext cx="1922462" cy="1922462"/>
      </dsp:txXfrm>
    </dsp:sp>
    <dsp:sp modelId="{58165695-7E2D-40C9-A9CA-800EB9A23834}">
      <dsp:nvSpPr>
        <dsp:cNvPr id="0" name=""/>
        <dsp:cNvSpPr/>
      </dsp:nvSpPr>
      <dsp:spPr>
        <a:xfrm rot="10800000">
          <a:off x="1870167" y="3044162"/>
          <a:ext cx="1357699" cy="542111"/>
        </a:xfrm>
        <a:prstGeom prst="lef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BA6DC073-07A3-47D9-B367-81E04A8E5E2E}">
      <dsp:nvSpPr>
        <dsp:cNvPr id="0" name=""/>
        <dsp:cNvSpPr/>
      </dsp:nvSpPr>
      <dsp:spPr>
        <a:xfrm>
          <a:off x="966649" y="2592403"/>
          <a:ext cx="1807037" cy="1445629"/>
        </a:xfrm>
        <a:prstGeom prst="roundRect">
          <a:avLst>
            <a:gd name="adj" fmla="val 10000"/>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1435" tIns="51435" rIns="51435" bIns="51435" numCol="1" spcCol="1270" anchor="ctr" anchorCtr="0">
          <a:noAutofit/>
        </a:bodyPr>
        <a:lstStyle/>
        <a:p>
          <a:pPr marL="0" lvl="0" indent="0" algn="ctr" defTabSz="1200150">
            <a:lnSpc>
              <a:spcPct val="90000"/>
            </a:lnSpc>
            <a:spcBef>
              <a:spcPct val="0"/>
            </a:spcBef>
            <a:spcAft>
              <a:spcPct val="35000"/>
            </a:spcAft>
            <a:buNone/>
          </a:pPr>
          <a:r>
            <a:rPr lang="zh-CN" altLang="en-US" sz="2700" kern="1200" dirty="0">
              <a:latin typeface="腾讯体 W3" panose="020C04030202040F0204" pitchFamily="34" charset="-122"/>
              <a:ea typeface="腾讯体 W3" panose="020C04030202040F0204" pitchFamily="34" charset="-122"/>
            </a:rPr>
            <a:t>架构设计</a:t>
          </a:r>
        </a:p>
      </dsp:txBody>
      <dsp:txXfrm>
        <a:off x="1008990" y="2634744"/>
        <a:ext cx="1722355" cy="1360947"/>
      </dsp:txXfrm>
    </dsp:sp>
    <dsp:sp modelId="{9A1F61B0-E759-4D14-96CE-7B9673C99A0B}">
      <dsp:nvSpPr>
        <dsp:cNvPr id="0" name=""/>
        <dsp:cNvSpPr/>
      </dsp:nvSpPr>
      <dsp:spPr>
        <a:xfrm rot="13500000">
          <a:off x="2490297" y="1547036"/>
          <a:ext cx="1357699" cy="542111"/>
        </a:xfrm>
        <a:prstGeom prst="lef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420C7FD-256A-4A93-9FB5-A0D9A46498EF}">
      <dsp:nvSpPr>
        <dsp:cNvPr id="0" name=""/>
        <dsp:cNvSpPr/>
      </dsp:nvSpPr>
      <dsp:spPr>
        <a:xfrm>
          <a:off x="1785609" y="615258"/>
          <a:ext cx="1807037" cy="1445629"/>
        </a:xfrm>
        <a:prstGeom prst="roundRect">
          <a:avLst>
            <a:gd name="adj" fmla="val 10000"/>
          </a:avLst>
        </a:prstGeom>
        <a:solidFill>
          <a:schemeClr val="accent3">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1435" tIns="51435" rIns="51435" bIns="51435" numCol="1" spcCol="1270" anchor="ctr" anchorCtr="0">
          <a:noAutofit/>
        </a:bodyPr>
        <a:lstStyle/>
        <a:p>
          <a:pPr marL="0" lvl="0" indent="0" algn="ctr" defTabSz="1200150">
            <a:lnSpc>
              <a:spcPct val="90000"/>
            </a:lnSpc>
            <a:spcBef>
              <a:spcPct val="0"/>
            </a:spcBef>
            <a:spcAft>
              <a:spcPct val="35000"/>
            </a:spcAft>
            <a:buNone/>
          </a:pPr>
          <a:r>
            <a:rPr lang="zh-CN" altLang="en-US" sz="2700" kern="1200" dirty="0">
              <a:latin typeface="腾讯体 W3" panose="020C04030202040F0204" pitchFamily="34" charset="-122"/>
              <a:ea typeface="腾讯体 W3" panose="020C04030202040F0204" pitchFamily="34" charset="-122"/>
            </a:rPr>
            <a:t>部署环境</a:t>
          </a:r>
        </a:p>
      </dsp:txBody>
      <dsp:txXfrm>
        <a:off x="1827950" y="657599"/>
        <a:ext cx="1722355" cy="1360947"/>
      </dsp:txXfrm>
    </dsp:sp>
    <dsp:sp modelId="{D5ECB337-7BFB-42DD-BDAE-70EE229C8594}">
      <dsp:nvSpPr>
        <dsp:cNvPr id="0" name=""/>
        <dsp:cNvSpPr/>
      </dsp:nvSpPr>
      <dsp:spPr>
        <a:xfrm rot="16200000">
          <a:off x="3987423" y="926906"/>
          <a:ext cx="1357699" cy="542111"/>
        </a:xfrm>
        <a:prstGeom prst="leftArrow">
          <a:avLst>
            <a:gd name="adj1" fmla="val 60000"/>
            <a:gd name="adj2" fmla="val 5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249A029C-2D3D-408B-8CEE-6671D849DEC3}">
      <dsp:nvSpPr>
        <dsp:cNvPr id="0" name=""/>
        <dsp:cNvSpPr/>
      </dsp:nvSpPr>
      <dsp:spPr>
        <a:xfrm>
          <a:off x="3762754" y="-203702"/>
          <a:ext cx="1807037" cy="1445629"/>
        </a:xfrm>
        <a:prstGeom prst="roundRect">
          <a:avLst>
            <a:gd name="adj" fmla="val 10000"/>
          </a:avLst>
        </a:prstGeom>
        <a:solidFill>
          <a:schemeClr val="accent4">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1435" tIns="51435" rIns="51435" bIns="51435" numCol="1" spcCol="1270" anchor="ctr" anchorCtr="0">
          <a:noAutofit/>
        </a:bodyPr>
        <a:lstStyle/>
        <a:p>
          <a:pPr marL="0" lvl="0" indent="0" algn="ctr" defTabSz="1200150">
            <a:lnSpc>
              <a:spcPct val="90000"/>
            </a:lnSpc>
            <a:spcBef>
              <a:spcPct val="0"/>
            </a:spcBef>
            <a:spcAft>
              <a:spcPct val="35000"/>
            </a:spcAft>
            <a:buNone/>
          </a:pPr>
          <a:r>
            <a:rPr lang="zh-CN" altLang="en-US" sz="2700" kern="1200" dirty="0">
              <a:latin typeface="腾讯体 W3" panose="020C04030202040F0204" pitchFamily="34" charset="-122"/>
              <a:ea typeface="腾讯体 W3" panose="020C04030202040F0204" pitchFamily="34" charset="-122"/>
            </a:rPr>
            <a:t>非功能性需求</a:t>
          </a:r>
        </a:p>
      </dsp:txBody>
      <dsp:txXfrm>
        <a:off x="3805095" y="-161361"/>
        <a:ext cx="1722355" cy="1360947"/>
      </dsp:txXfrm>
    </dsp:sp>
    <dsp:sp modelId="{917CA2D3-B201-4A97-8230-DF7941DDBE8D}">
      <dsp:nvSpPr>
        <dsp:cNvPr id="0" name=""/>
        <dsp:cNvSpPr/>
      </dsp:nvSpPr>
      <dsp:spPr>
        <a:xfrm rot="18900000">
          <a:off x="5484549" y="1547036"/>
          <a:ext cx="1357699" cy="542111"/>
        </a:xfrm>
        <a:prstGeom prst="lef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8F79D1C-7B10-488F-A76D-82DAC5EAA0E6}">
      <dsp:nvSpPr>
        <dsp:cNvPr id="0" name=""/>
        <dsp:cNvSpPr/>
      </dsp:nvSpPr>
      <dsp:spPr>
        <a:xfrm>
          <a:off x="5739899" y="615258"/>
          <a:ext cx="1807037" cy="1445629"/>
        </a:xfrm>
        <a:prstGeom prst="roundRect">
          <a:avLst>
            <a:gd name="adj" fmla="val 10000"/>
          </a:avLst>
        </a:prstGeom>
        <a:solidFill>
          <a:schemeClr val="accent5">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1435" tIns="51435" rIns="51435" bIns="51435" numCol="1" spcCol="1270" anchor="ctr" anchorCtr="0">
          <a:noAutofit/>
        </a:bodyPr>
        <a:lstStyle/>
        <a:p>
          <a:pPr marL="0" lvl="0" indent="0" algn="ctr" defTabSz="1200150">
            <a:lnSpc>
              <a:spcPct val="90000"/>
            </a:lnSpc>
            <a:spcBef>
              <a:spcPct val="0"/>
            </a:spcBef>
            <a:spcAft>
              <a:spcPct val="35000"/>
            </a:spcAft>
            <a:buNone/>
          </a:pPr>
          <a:r>
            <a:rPr lang="zh-CN" altLang="en-US" sz="2700" kern="1200" dirty="0">
              <a:latin typeface="腾讯体 W3" panose="020C04030202040F0204" pitchFamily="34" charset="-122"/>
              <a:ea typeface="腾讯体 W3" panose="020C04030202040F0204" pitchFamily="34" charset="-122"/>
            </a:rPr>
            <a:t>使用场景</a:t>
          </a:r>
        </a:p>
      </dsp:txBody>
      <dsp:txXfrm>
        <a:off x="5782240" y="657599"/>
        <a:ext cx="1722355" cy="1360947"/>
      </dsp:txXfrm>
    </dsp:sp>
    <dsp:sp modelId="{D8B5DF18-50E3-471B-9E21-01D49F0A737C}">
      <dsp:nvSpPr>
        <dsp:cNvPr id="0" name=""/>
        <dsp:cNvSpPr/>
      </dsp:nvSpPr>
      <dsp:spPr>
        <a:xfrm>
          <a:off x="6104678" y="3044162"/>
          <a:ext cx="1357699" cy="542111"/>
        </a:xfrm>
        <a:prstGeom prst="leftArrow">
          <a:avLst>
            <a:gd name="adj1" fmla="val 60000"/>
            <a:gd name="adj2" fmla="val 5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F1008CFA-F6BD-4078-A92E-3937023DA4AA}">
      <dsp:nvSpPr>
        <dsp:cNvPr id="0" name=""/>
        <dsp:cNvSpPr/>
      </dsp:nvSpPr>
      <dsp:spPr>
        <a:xfrm>
          <a:off x="6558859" y="2592403"/>
          <a:ext cx="1807037" cy="1445629"/>
        </a:xfrm>
        <a:prstGeom prst="roundRect">
          <a:avLst>
            <a:gd name="adj" fmla="val 10000"/>
          </a:avLst>
        </a:prstGeom>
        <a:solidFill>
          <a:schemeClr val="accent6">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1435" tIns="51435" rIns="51435" bIns="51435" numCol="1" spcCol="1270" anchor="ctr" anchorCtr="0">
          <a:noAutofit/>
        </a:bodyPr>
        <a:lstStyle/>
        <a:p>
          <a:pPr marL="0" lvl="0" indent="0" algn="ctr" defTabSz="1200150">
            <a:lnSpc>
              <a:spcPct val="90000"/>
            </a:lnSpc>
            <a:spcBef>
              <a:spcPct val="0"/>
            </a:spcBef>
            <a:spcAft>
              <a:spcPct val="35000"/>
            </a:spcAft>
            <a:buNone/>
          </a:pPr>
          <a:r>
            <a:rPr lang="zh-CN" altLang="en-US" sz="2700" kern="1200" dirty="0">
              <a:latin typeface="腾讯体 W3" panose="020C04030202040F0204" pitchFamily="34" charset="-122"/>
              <a:ea typeface="腾讯体 W3" panose="020C04030202040F0204" pitchFamily="34" charset="-122"/>
            </a:rPr>
            <a:t>业务容量</a:t>
          </a:r>
        </a:p>
      </dsp:txBody>
      <dsp:txXfrm>
        <a:off x="6601200" y="2634744"/>
        <a:ext cx="1722355" cy="136094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CD3EC8C-A86F-4B7E-BC3F-83522B7141CD}">
      <dsp:nvSpPr>
        <dsp:cNvPr id="0" name=""/>
        <dsp:cNvSpPr/>
      </dsp:nvSpPr>
      <dsp:spPr>
        <a:xfrm>
          <a:off x="35" y="4464"/>
          <a:ext cx="3433608" cy="598840"/>
        </a:xfrm>
        <a:prstGeom prst="rect">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77216" rIns="135128" bIns="77216" numCol="1" spcCol="1270" anchor="ctr" anchorCtr="0">
          <a:noAutofit/>
        </a:bodyPr>
        <a:lstStyle/>
        <a:p>
          <a:pPr marL="0" lvl="0" indent="0" algn="ctr" defTabSz="844550">
            <a:lnSpc>
              <a:spcPct val="90000"/>
            </a:lnSpc>
            <a:spcBef>
              <a:spcPct val="0"/>
            </a:spcBef>
            <a:spcAft>
              <a:spcPct val="35000"/>
            </a:spcAft>
            <a:buNone/>
          </a:pPr>
          <a:r>
            <a:rPr lang="zh-CN" altLang="en-US" sz="1900" kern="1200" dirty="0">
              <a:latin typeface="腾讯体 W3" panose="020C04030202040F0204" pitchFamily="34" charset="-122"/>
              <a:ea typeface="腾讯体 W3" panose="020C04030202040F0204" pitchFamily="34" charset="-122"/>
            </a:rPr>
            <a:t>设计目标</a:t>
          </a:r>
        </a:p>
      </dsp:txBody>
      <dsp:txXfrm>
        <a:off x="35" y="4464"/>
        <a:ext cx="3433608" cy="598840"/>
      </dsp:txXfrm>
    </dsp:sp>
    <dsp:sp modelId="{EA9835B0-4559-4BA8-B018-5291ED23D5F4}">
      <dsp:nvSpPr>
        <dsp:cNvPr id="0" name=""/>
        <dsp:cNvSpPr/>
      </dsp:nvSpPr>
      <dsp:spPr>
        <a:xfrm>
          <a:off x="35" y="603304"/>
          <a:ext cx="3433608" cy="2205178"/>
        </a:xfrm>
        <a:prstGeom prst="rect">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1346" tIns="101346" rIns="135128" bIns="152019" numCol="1" spcCol="1270" anchor="t" anchorCtr="0">
          <a:noAutofit/>
        </a:bodyPr>
        <a:lstStyle/>
        <a:p>
          <a:pPr marL="171450" lvl="1" indent="-171450" algn="l" defTabSz="844550">
            <a:lnSpc>
              <a:spcPct val="90000"/>
            </a:lnSpc>
            <a:spcBef>
              <a:spcPct val="0"/>
            </a:spcBef>
            <a:spcAft>
              <a:spcPct val="15000"/>
            </a:spcAft>
            <a:buChar char="•"/>
          </a:pPr>
          <a:r>
            <a:rPr lang="zh-CN" altLang="zh-CN" sz="1900" kern="1200" dirty="0">
              <a:latin typeface="腾讯体 W3" panose="020C04030202040F0204" pitchFamily="34" charset="-122"/>
              <a:ea typeface="腾讯体 W3" panose="020C04030202040F0204" pitchFamily="34" charset="-122"/>
            </a:rPr>
            <a:t>开放</a:t>
          </a:r>
          <a:r>
            <a:rPr lang="en-US" altLang="zh-CN" sz="1900" kern="1200" dirty="0">
              <a:latin typeface="腾讯体 W3" panose="020C04030202040F0204" pitchFamily="34" charset="-122"/>
              <a:ea typeface="腾讯体 W3" panose="020C04030202040F0204" pitchFamily="34" charset="-122"/>
            </a:rPr>
            <a:t>-</a:t>
          </a:r>
          <a:r>
            <a:rPr lang="zh-CN" altLang="zh-CN" sz="1900" kern="1200" dirty="0">
              <a:latin typeface="腾讯体 W3" panose="020C04030202040F0204" pitchFamily="34" charset="-122"/>
              <a:ea typeface="腾讯体 W3" panose="020C04030202040F0204" pitchFamily="34" charset="-122"/>
            </a:rPr>
            <a:t>封闭原则</a:t>
          </a:r>
          <a:endParaRPr lang="zh-CN" altLang="en-US" sz="1900" kern="1200" dirty="0">
            <a:latin typeface="腾讯体 W3" panose="020C04030202040F0204" pitchFamily="34" charset="-122"/>
            <a:ea typeface="腾讯体 W3" panose="020C04030202040F0204" pitchFamily="34" charset="-122"/>
          </a:endParaRPr>
        </a:p>
        <a:p>
          <a:pPr marL="171450" lvl="1" indent="-171450" algn="l" defTabSz="844550">
            <a:lnSpc>
              <a:spcPct val="90000"/>
            </a:lnSpc>
            <a:spcBef>
              <a:spcPct val="0"/>
            </a:spcBef>
            <a:spcAft>
              <a:spcPct val="15000"/>
            </a:spcAft>
            <a:buChar char="•"/>
          </a:pPr>
          <a:r>
            <a:rPr lang="en-US" altLang="zh-CN" sz="1900" kern="1200" dirty="0" err="1">
              <a:latin typeface="腾讯体 W3" panose="020C04030202040F0204" pitchFamily="34" charset="-122"/>
              <a:ea typeface="腾讯体 W3" panose="020C04030202040F0204" pitchFamily="34" charset="-122"/>
            </a:rPr>
            <a:t>Liskov</a:t>
          </a:r>
          <a:r>
            <a:rPr lang="zh-CN" altLang="zh-CN" sz="1900" kern="1200" dirty="0">
              <a:latin typeface="腾讯体 W3" panose="020C04030202040F0204" pitchFamily="34" charset="-122"/>
              <a:ea typeface="腾讯体 W3" panose="020C04030202040F0204" pitchFamily="34" charset="-122"/>
            </a:rPr>
            <a:t>替换原则</a:t>
          </a:r>
          <a:endParaRPr lang="zh-CN" altLang="en-US" sz="1900" kern="1200" dirty="0">
            <a:latin typeface="腾讯体 W3" panose="020C04030202040F0204" pitchFamily="34" charset="-122"/>
            <a:ea typeface="腾讯体 W3" panose="020C04030202040F0204" pitchFamily="34" charset="-122"/>
          </a:endParaRPr>
        </a:p>
        <a:p>
          <a:pPr marL="171450" lvl="1" indent="-171450" algn="l" defTabSz="844550">
            <a:lnSpc>
              <a:spcPct val="90000"/>
            </a:lnSpc>
            <a:spcBef>
              <a:spcPct val="0"/>
            </a:spcBef>
            <a:spcAft>
              <a:spcPct val="15000"/>
            </a:spcAft>
            <a:buChar char="•"/>
          </a:pPr>
          <a:r>
            <a:rPr lang="zh-CN" altLang="en-US" sz="1900" kern="1200">
              <a:latin typeface="腾讯体 W3" panose="020C04030202040F0204" pitchFamily="34" charset="-122"/>
              <a:ea typeface="腾讯体 W3" panose="020C04030202040F0204" pitchFamily="34" charset="-122"/>
            </a:rPr>
            <a:t>迪</a:t>
          </a:r>
          <a:r>
            <a:rPr lang="zh-CN" altLang="en-US" sz="1900" kern="1200" dirty="0">
              <a:latin typeface="腾讯体 W3" panose="020C04030202040F0204" pitchFamily="34" charset="-122"/>
              <a:ea typeface="腾讯体 W3" panose="020C04030202040F0204" pitchFamily="34" charset="-122"/>
            </a:rPr>
            <a:t>米特原则</a:t>
          </a:r>
        </a:p>
      </dsp:txBody>
      <dsp:txXfrm>
        <a:off x="35" y="603304"/>
        <a:ext cx="3433608" cy="2205178"/>
      </dsp:txXfrm>
    </dsp:sp>
    <dsp:sp modelId="{0EA3E908-8BC7-4025-A72D-216AB1D09461}">
      <dsp:nvSpPr>
        <dsp:cNvPr id="0" name=""/>
        <dsp:cNvSpPr/>
      </dsp:nvSpPr>
      <dsp:spPr>
        <a:xfrm>
          <a:off x="3914386" y="0"/>
          <a:ext cx="3433608" cy="598840"/>
        </a:xfrm>
        <a:prstGeom prst="rect">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77216" rIns="135128" bIns="77216" numCol="1" spcCol="1270" anchor="ctr" anchorCtr="0">
          <a:noAutofit/>
        </a:bodyPr>
        <a:lstStyle/>
        <a:p>
          <a:pPr marL="0" lvl="0" indent="0" algn="ctr" defTabSz="844550">
            <a:lnSpc>
              <a:spcPct val="90000"/>
            </a:lnSpc>
            <a:spcBef>
              <a:spcPct val="0"/>
            </a:spcBef>
            <a:spcAft>
              <a:spcPct val="35000"/>
            </a:spcAft>
            <a:buNone/>
          </a:pPr>
          <a:r>
            <a:rPr lang="zh-CN" altLang="en-US" sz="1900" kern="1200" dirty="0">
              <a:latin typeface="腾讯体 W3" panose="020C04030202040F0204" pitchFamily="34" charset="-122"/>
              <a:ea typeface="腾讯体 W3" panose="020C04030202040F0204" pitchFamily="34" charset="-122"/>
            </a:rPr>
            <a:t>设计方法</a:t>
          </a:r>
        </a:p>
      </dsp:txBody>
      <dsp:txXfrm>
        <a:off x="3914386" y="0"/>
        <a:ext cx="3433608" cy="598840"/>
      </dsp:txXfrm>
    </dsp:sp>
    <dsp:sp modelId="{B342AFCE-884C-4D80-A9B6-84C8CE7EBC7A}">
      <dsp:nvSpPr>
        <dsp:cNvPr id="0" name=""/>
        <dsp:cNvSpPr/>
      </dsp:nvSpPr>
      <dsp:spPr>
        <a:xfrm>
          <a:off x="3914350" y="603304"/>
          <a:ext cx="3433608" cy="2205178"/>
        </a:xfrm>
        <a:prstGeom prst="rect">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1346" tIns="101346" rIns="135128" bIns="152019" numCol="1" spcCol="1270" anchor="t" anchorCtr="0">
          <a:noAutofit/>
        </a:bodyPr>
        <a:lstStyle/>
        <a:p>
          <a:pPr marL="171450" lvl="1" indent="-171450" algn="l" defTabSz="844550">
            <a:lnSpc>
              <a:spcPct val="90000"/>
            </a:lnSpc>
            <a:spcBef>
              <a:spcPct val="0"/>
            </a:spcBef>
            <a:spcAft>
              <a:spcPct val="15000"/>
            </a:spcAft>
            <a:buChar char="•"/>
          </a:pPr>
          <a:r>
            <a:rPr lang="zh-CN" altLang="en-US" sz="1900" kern="1200" dirty="0">
              <a:latin typeface="腾讯体 W3" panose="020C04030202040F0204" pitchFamily="34" charset="-122"/>
              <a:ea typeface="腾讯体 W3" panose="020C04030202040F0204" pitchFamily="34" charset="-122"/>
            </a:rPr>
            <a:t>单一职责原则</a:t>
          </a:r>
        </a:p>
        <a:p>
          <a:pPr marL="171450" lvl="1" indent="-171450" algn="l" defTabSz="844550">
            <a:lnSpc>
              <a:spcPct val="90000"/>
            </a:lnSpc>
            <a:spcBef>
              <a:spcPct val="0"/>
            </a:spcBef>
            <a:spcAft>
              <a:spcPct val="15000"/>
            </a:spcAft>
            <a:buChar char="•"/>
          </a:pPr>
          <a:r>
            <a:rPr lang="zh-CN" altLang="en-US" sz="1900" kern="1200" dirty="0">
              <a:latin typeface="腾讯体 W3" panose="020C04030202040F0204" pitchFamily="34" charset="-122"/>
              <a:ea typeface="腾讯体 W3" panose="020C04030202040F0204" pitchFamily="34" charset="-122"/>
            </a:rPr>
            <a:t>接口分隔原则</a:t>
          </a:r>
        </a:p>
        <a:p>
          <a:pPr marL="171450" lvl="1" indent="-171450" algn="l" defTabSz="844550">
            <a:lnSpc>
              <a:spcPct val="90000"/>
            </a:lnSpc>
            <a:spcBef>
              <a:spcPct val="0"/>
            </a:spcBef>
            <a:spcAft>
              <a:spcPct val="15000"/>
            </a:spcAft>
            <a:buChar char="•"/>
          </a:pPr>
          <a:r>
            <a:rPr lang="zh-CN" altLang="en-US" sz="1900" kern="1200" dirty="0">
              <a:latin typeface="腾讯体 W3" panose="020C04030202040F0204" pitchFamily="34" charset="-122"/>
              <a:ea typeface="腾讯体 W3" panose="020C04030202040F0204" pitchFamily="34" charset="-122"/>
            </a:rPr>
            <a:t>依赖倒置原则</a:t>
          </a:r>
        </a:p>
        <a:p>
          <a:pPr marL="171450" lvl="1" indent="-171450" algn="l" defTabSz="844550">
            <a:lnSpc>
              <a:spcPct val="90000"/>
            </a:lnSpc>
            <a:spcBef>
              <a:spcPct val="0"/>
            </a:spcBef>
            <a:spcAft>
              <a:spcPct val="15000"/>
            </a:spcAft>
            <a:buChar char="•"/>
          </a:pPr>
          <a:r>
            <a:rPr lang="zh-CN" altLang="zh-CN" sz="1900" kern="1200" dirty="0">
              <a:latin typeface="腾讯体 W3" panose="020C04030202040F0204" pitchFamily="34" charset="-122"/>
              <a:ea typeface="腾讯体 W3" panose="020C04030202040F0204" pitchFamily="34" charset="-122"/>
            </a:rPr>
            <a:t>组合</a:t>
          </a:r>
          <a:r>
            <a:rPr lang="en-US" altLang="zh-CN" sz="1900" kern="1200" dirty="0">
              <a:latin typeface="腾讯体 W3" panose="020C04030202040F0204" pitchFamily="34" charset="-122"/>
              <a:ea typeface="腾讯体 W3" panose="020C04030202040F0204" pitchFamily="34" charset="-122"/>
            </a:rPr>
            <a:t>/</a:t>
          </a:r>
          <a:r>
            <a:rPr lang="zh-CN" altLang="zh-CN" sz="1900" kern="1200" dirty="0">
              <a:latin typeface="腾讯体 W3" panose="020C04030202040F0204" pitchFamily="34" charset="-122"/>
              <a:ea typeface="腾讯体 W3" panose="020C04030202040F0204" pitchFamily="34" charset="-122"/>
            </a:rPr>
            <a:t>聚合复用原则</a:t>
          </a:r>
          <a:endParaRPr lang="zh-CN" altLang="en-US" sz="1900" kern="1200" dirty="0">
            <a:latin typeface="腾讯体 W3" panose="020C04030202040F0204" pitchFamily="34" charset="-122"/>
            <a:ea typeface="腾讯体 W3" panose="020C04030202040F0204" pitchFamily="34" charset="-122"/>
          </a:endParaRPr>
        </a:p>
      </dsp:txBody>
      <dsp:txXfrm>
        <a:off x="3914350" y="603304"/>
        <a:ext cx="3433608" cy="220517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EBD0EB7-0F39-43AC-A655-E7ADE63E2B50}">
      <dsp:nvSpPr>
        <dsp:cNvPr id="0" name=""/>
        <dsp:cNvSpPr/>
      </dsp:nvSpPr>
      <dsp:spPr>
        <a:xfrm>
          <a:off x="2664541" y="738454"/>
          <a:ext cx="1786791" cy="310104"/>
        </a:xfrm>
        <a:custGeom>
          <a:avLst/>
          <a:gdLst/>
          <a:ahLst/>
          <a:cxnLst/>
          <a:rect l="0" t="0" r="0" b="0"/>
          <a:pathLst>
            <a:path>
              <a:moveTo>
                <a:pt x="0" y="0"/>
              </a:moveTo>
              <a:lnTo>
                <a:pt x="0" y="155052"/>
              </a:lnTo>
              <a:lnTo>
                <a:pt x="1786791" y="155052"/>
              </a:lnTo>
              <a:lnTo>
                <a:pt x="1786791" y="310104"/>
              </a:lnTo>
            </a:path>
          </a:pathLst>
        </a:custGeom>
        <a:noFill/>
        <a:ln w="15875"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F3DE214-6646-4F5E-952C-54FE44C3071C}">
      <dsp:nvSpPr>
        <dsp:cNvPr id="0" name=""/>
        <dsp:cNvSpPr/>
      </dsp:nvSpPr>
      <dsp:spPr>
        <a:xfrm>
          <a:off x="2618822" y="738454"/>
          <a:ext cx="91440" cy="310104"/>
        </a:xfrm>
        <a:custGeom>
          <a:avLst/>
          <a:gdLst/>
          <a:ahLst/>
          <a:cxnLst/>
          <a:rect l="0" t="0" r="0" b="0"/>
          <a:pathLst>
            <a:path>
              <a:moveTo>
                <a:pt x="45720" y="0"/>
              </a:moveTo>
              <a:lnTo>
                <a:pt x="45720" y="310104"/>
              </a:lnTo>
            </a:path>
          </a:pathLst>
        </a:custGeom>
        <a:noFill/>
        <a:ln w="15875"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F4DC457-EF52-47D3-B557-EB649C7A8FB1}">
      <dsp:nvSpPr>
        <dsp:cNvPr id="0" name=""/>
        <dsp:cNvSpPr/>
      </dsp:nvSpPr>
      <dsp:spPr>
        <a:xfrm>
          <a:off x="877750" y="738454"/>
          <a:ext cx="1786791" cy="310104"/>
        </a:xfrm>
        <a:custGeom>
          <a:avLst/>
          <a:gdLst/>
          <a:ahLst/>
          <a:cxnLst/>
          <a:rect l="0" t="0" r="0" b="0"/>
          <a:pathLst>
            <a:path>
              <a:moveTo>
                <a:pt x="1786791" y="0"/>
              </a:moveTo>
              <a:lnTo>
                <a:pt x="1786791" y="155052"/>
              </a:lnTo>
              <a:lnTo>
                <a:pt x="0" y="155052"/>
              </a:lnTo>
              <a:lnTo>
                <a:pt x="0" y="310104"/>
              </a:lnTo>
            </a:path>
          </a:pathLst>
        </a:custGeom>
        <a:noFill/>
        <a:ln w="15875"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76863D2-EF01-45F0-ADC7-6EEA62406FD4}">
      <dsp:nvSpPr>
        <dsp:cNvPr id="0" name=""/>
        <dsp:cNvSpPr/>
      </dsp:nvSpPr>
      <dsp:spPr>
        <a:xfrm>
          <a:off x="1084819" y="110"/>
          <a:ext cx="3159445" cy="738343"/>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altLang="zh-CN" sz="2200" kern="1200" dirty="0">
              <a:latin typeface="腾讯体 W3" panose="020C04030202040F0204" pitchFamily="34" charset="-122"/>
              <a:ea typeface="腾讯体 W3" panose="020C04030202040F0204" pitchFamily="34" charset="-122"/>
            </a:rPr>
            <a:t>GoF23 </a:t>
          </a:r>
          <a:r>
            <a:rPr lang="zh-CN" altLang="zh-CN" sz="2200" kern="1200" dirty="0">
              <a:latin typeface="腾讯体 W3" panose="020C04030202040F0204" pitchFamily="34" charset="-122"/>
              <a:ea typeface="腾讯体 W3" panose="020C04030202040F0204" pitchFamily="34" charset="-122"/>
            </a:rPr>
            <a:t>种经典设计模式</a:t>
          </a:r>
          <a:endParaRPr lang="zh-CN" altLang="en-US" sz="2200" kern="1200" dirty="0">
            <a:latin typeface="腾讯体 W3" panose="020C04030202040F0204" pitchFamily="34" charset="-122"/>
            <a:ea typeface="腾讯体 W3" panose="020C04030202040F0204" pitchFamily="34" charset="-122"/>
          </a:endParaRPr>
        </a:p>
      </dsp:txBody>
      <dsp:txXfrm>
        <a:off x="1084819" y="110"/>
        <a:ext cx="3159445" cy="738343"/>
      </dsp:txXfrm>
    </dsp:sp>
    <dsp:sp modelId="{A9FA035D-06C1-44F3-9255-4C5AFAEA781C}">
      <dsp:nvSpPr>
        <dsp:cNvPr id="0" name=""/>
        <dsp:cNvSpPr/>
      </dsp:nvSpPr>
      <dsp:spPr>
        <a:xfrm>
          <a:off x="139407" y="1048558"/>
          <a:ext cx="1476687" cy="738343"/>
        </a:xfrm>
        <a:prstGeom prst="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zh-CN" altLang="en-US" sz="2200" kern="1200" dirty="0">
              <a:latin typeface="腾讯体 W3" panose="020C04030202040F0204" pitchFamily="34" charset="-122"/>
              <a:ea typeface="腾讯体 W3" panose="020C04030202040F0204" pitchFamily="34" charset="-122"/>
            </a:rPr>
            <a:t>创建型模式</a:t>
          </a:r>
        </a:p>
      </dsp:txBody>
      <dsp:txXfrm>
        <a:off x="139407" y="1048558"/>
        <a:ext cx="1476687" cy="738343"/>
      </dsp:txXfrm>
    </dsp:sp>
    <dsp:sp modelId="{D68F200B-DEA1-44E8-B063-55941308DEFE}">
      <dsp:nvSpPr>
        <dsp:cNvPr id="0" name=""/>
        <dsp:cNvSpPr/>
      </dsp:nvSpPr>
      <dsp:spPr>
        <a:xfrm>
          <a:off x="1926198" y="1048558"/>
          <a:ext cx="1476687" cy="738343"/>
        </a:xfrm>
        <a:prstGeom prst="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zh-CN" altLang="en-US" sz="2200" kern="1200" dirty="0">
              <a:latin typeface="腾讯体 W3" panose="020C04030202040F0204" pitchFamily="34" charset="-122"/>
              <a:ea typeface="腾讯体 W3" panose="020C04030202040F0204" pitchFamily="34" charset="-122"/>
            </a:rPr>
            <a:t>结构型模式</a:t>
          </a:r>
        </a:p>
      </dsp:txBody>
      <dsp:txXfrm>
        <a:off x="1926198" y="1048558"/>
        <a:ext cx="1476687" cy="738343"/>
      </dsp:txXfrm>
    </dsp:sp>
    <dsp:sp modelId="{521EFE66-7BC8-4580-AA6A-24EEB065AC5F}">
      <dsp:nvSpPr>
        <dsp:cNvPr id="0" name=""/>
        <dsp:cNvSpPr/>
      </dsp:nvSpPr>
      <dsp:spPr>
        <a:xfrm>
          <a:off x="3712989" y="1048558"/>
          <a:ext cx="1476687" cy="738343"/>
        </a:xfrm>
        <a:prstGeom prst="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zh-CN" altLang="en-US" sz="2200" kern="1200" dirty="0">
              <a:latin typeface="腾讯体 W3" panose="020C04030202040F0204" pitchFamily="34" charset="-122"/>
              <a:ea typeface="腾讯体 W3" panose="020C04030202040F0204" pitchFamily="34" charset="-122"/>
            </a:rPr>
            <a:t>行为型模式</a:t>
          </a:r>
        </a:p>
      </dsp:txBody>
      <dsp:txXfrm>
        <a:off x="3712989" y="1048558"/>
        <a:ext cx="1476687" cy="73834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EB4E825-16EE-418E-B034-00FDFEB74A0C}">
      <dsp:nvSpPr>
        <dsp:cNvPr id="0" name=""/>
        <dsp:cNvSpPr/>
      </dsp:nvSpPr>
      <dsp:spPr>
        <a:xfrm>
          <a:off x="3393" y="485115"/>
          <a:ext cx="1837436" cy="1102461"/>
        </a:xfrm>
        <a:prstGeom prst="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zh-CN" altLang="en-US" sz="2100" kern="1200" dirty="0">
              <a:latin typeface="腾讯体 W3" panose="020C04030202040F0204" pitchFamily="34" charset="-122"/>
              <a:ea typeface="腾讯体 W3" panose="020C04030202040F0204" pitchFamily="34" charset="-122"/>
            </a:rPr>
            <a:t>单例模式</a:t>
          </a:r>
        </a:p>
      </dsp:txBody>
      <dsp:txXfrm>
        <a:off x="3393" y="485115"/>
        <a:ext cx="1837436" cy="1102461"/>
      </dsp:txXfrm>
    </dsp:sp>
    <dsp:sp modelId="{B3AB7E9A-42BD-4DA9-A7D4-F7B53AF122BC}">
      <dsp:nvSpPr>
        <dsp:cNvPr id="0" name=""/>
        <dsp:cNvSpPr/>
      </dsp:nvSpPr>
      <dsp:spPr>
        <a:xfrm>
          <a:off x="2024573" y="485115"/>
          <a:ext cx="1837436" cy="1102461"/>
        </a:xfrm>
        <a:prstGeom prst="rect">
          <a:avLst/>
        </a:prstGeom>
        <a:solidFill>
          <a:schemeClr val="accent3">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zh-CN" altLang="en-US" sz="2100" kern="1200" dirty="0">
              <a:latin typeface="腾讯体 W3" panose="020C04030202040F0204" pitchFamily="34" charset="-122"/>
              <a:ea typeface="腾讯体 W3" panose="020C04030202040F0204" pitchFamily="34" charset="-122"/>
            </a:rPr>
            <a:t>原型模式</a:t>
          </a:r>
        </a:p>
      </dsp:txBody>
      <dsp:txXfrm>
        <a:off x="2024573" y="485115"/>
        <a:ext cx="1837436" cy="1102461"/>
      </dsp:txXfrm>
    </dsp:sp>
    <dsp:sp modelId="{5CACF1A6-335E-49E4-B661-164E5A626BF0}">
      <dsp:nvSpPr>
        <dsp:cNvPr id="0" name=""/>
        <dsp:cNvSpPr/>
      </dsp:nvSpPr>
      <dsp:spPr>
        <a:xfrm>
          <a:off x="4045752" y="485115"/>
          <a:ext cx="1837436" cy="1102461"/>
        </a:xfrm>
        <a:prstGeom prst="rect">
          <a:avLst/>
        </a:prstGeom>
        <a:solidFill>
          <a:schemeClr val="accent4">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zh-CN" altLang="en-US" sz="2100" kern="1200" dirty="0">
              <a:latin typeface="腾讯体 W3" panose="020C04030202040F0204" pitchFamily="34" charset="-122"/>
              <a:ea typeface="腾讯体 W3" panose="020C04030202040F0204" pitchFamily="34" charset="-122"/>
            </a:rPr>
            <a:t>工厂方法模式</a:t>
          </a:r>
        </a:p>
      </dsp:txBody>
      <dsp:txXfrm>
        <a:off x="4045752" y="485115"/>
        <a:ext cx="1837436" cy="1102461"/>
      </dsp:txXfrm>
    </dsp:sp>
    <dsp:sp modelId="{CBC1BBB7-B63B-4C80-872E-73C28622D0C9}">
      <dsp:nvSpPr>
        <dsp:cNvPr id="0" name=""/>
        <dsp:cNvSpPr/>
      </dsp:nvSpPr>
      <dsp:spPr>
        <a:xfrm>
          <a:off x="6066932" y="485115"/>
          <a:ext cx="1837436" cy="1102461"/>
        </a:xfrm>
        <a:prstGeom prst="rect">
          <a:avLst/>
        </a:prstGeom>
        <a:solidFill>
          <a:schemeClr val="accent5">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zh-CN" altLang="en-US" sz="2100" kern="1200" dirty="0">
              <a:latin typeface="腾讯体 W3" panose="020C04030202040F0204" pitchFamily="34" charset="-122"/>
              <a:ea typeface="腾讯体 W3" panose="020C04030202040F0204" pitchFamily="34" charset="-122"/>
            </a:rPr>
            <a:t>抽象工厂模式</a:t>
          </a:r>
        </a:p>
      </dsp:txBody>
      <dsp:txXfrm>
        <a:off x="6066932" y="485115"/>
        <a:ext cx="1837436" cy="1102461"/>
      </dsp:txXfrm>
    </dsp:sp>
    <dsp:sp modelId="{7868BBAF-FF91-41A5-86ED-1E0CE96D4DBC}">
      <dsp:nvSpPr>
        <dsp:cNvPr id="0" name=""/>
        <dsp:cNvSpPr/>
      </dsp:nvSpPr>
      <dsp:spPr>
        <a:xfrm>
          <a:off x="8088112" y="485115"/>
          <a:ext cx="1837436" cy="1102461"/>
        </a:xfrm>
        <a:prstGeom prst="rect">
          <a:avLst/>
        </a:prstGeom>
        <a:solidFill>
          <a:schemeClr val="accent6">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zh-CN" altLang="en-US" sz="2100" kern="1200" dirty="0">
              <a:latin typeface="腾讯体 W3" panose="020C04030202040F0204" pitchFamily="34" charset="-122"/>
              <a:ea typeface="腾讯体 W3" panose="020C04030202040F0204" pitchFamily="34" charset="-122"/>
            </a:rPr>
            <a:t>建造者模式</a:t>
          </a:r>
        </a:p>
      </dsp:txBody>
      <dsp:txXfrm>
        <a:off x="8088112" y="485115"/>
        <a:ext cx="1837436" cy="110246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51F67B6-BC5E-42FF-93E5-A56C6CBADFBB}">
      <dsp:nvSpPr>
        <dsp:cNvPr id="0" name=""/>
        <dsp:cNvSpPr/>
      </dsp:nvSpPr>
      <dsp:spPr>
        <a:xfrm>
          <a:off x="9670" y="477898"/>
          <a:ext cx="1445219" cy="867131"/>
        </a:xfrm>
        <a:prstGeom prst="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latin typeface="腾讯体 W3" panose="020C04030202040F0204" pitchFamily="34" charset="-122"/>
              <a:ea typeface="腾讯体 W3" panose="020C04030202040F0204" pitchFamily="34" charset="-122"/>
            </a:rPr>
            <a:t>代理模式</a:t>
          </a:r>
        </a:p>
      </dsp:txBody>
      <dsp:txXfrm>
        <a:off x="9670" y="477898"/>
        <a:ext cx="1445219" cy="867131"/>
      </dsp:txXfrm>
    </dsp:sp>
    <dsp:sp modelId="{2EEC7F5F-7D2C-4ACB-97B8-1CBF7CCAEAE2}">
      <dsp:nvSpPr>
        <dsp:cNvPr id="0" name=""/>
        <dsp:cNvSpPr/>
      </dsp:nvSpPr>
      <dsp:spPr>
        <a:xfrm>
          <a:off x="1599411" y="477898"/>
          <a:ext cx="1445219" cy="867131"/>
        </a:xfrm>
        <a:prstGeom prst="rect">
          <a:avLst/>
        </a:prstGeom>
        <a:solidFill>
          <a:schemeClr val="accent3">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latin typeface="腾讯体 W3" panose="020C04030202040F0204" pitchFamily="34" charset="-122"/>
              <a:ea typeface="腾讯体 W3" panose="020C04030202040F0204" pitchFamily="34" charset="-122"/>
            </a:rPr>
            <a:t>适配器模式</a:t>
          </a:r>
        </a:p>
      </dsp:txBody>
      <dsp:txXfrm>
        <a:off x="1599411" y="477898"/>
        <a:ext cx="1445219" cy="867131"/>
      </dsp:txXfrm>
    </dsp:sp>
    <dsp:sp modelId="{1F7A5AAD-2FEF-42B5-8FAA-E6EC6DFE822C}">
      <dsp:nvSpPr>
        <dsp:cNvPr id="0" name=""/>
        <dsp:cNvSpPr/>
      </dsp:nvSpPr>
      <dsp:spPr>
        <a:xfrm>
          <a:off x="3189152" y="477898"/>
          <a:ext cx="1445219" cy="867131"/>
        </a:xfrm>
        <a:prstGeom prst="rect">
          <a:avLst/>
        </a:prstGeom>
        <a:solidFill>
          <a:schemeClr val="accent4">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latin typeface="腾讯体 W3" panose="020C04030202040F0204" pitchFamily="34" charset="-122"/>
              <a:ea typeface="腾讯体 W3" panose="020C04030202040F0204" pitchFamily="34" charset="-122"/>
            </a:rPr>
            <a:t>桥接模式</a:t>
          </a:r>
        </a:p>
      </dsp:txBody>
      <dsp:txXfrm>
        <a:off x="3189152" y="477898"/>
        <a:ext cx="1445219" cy="867131"/>
      </dsp:txXfrm>
    </dsp:sp>
    <dsp:sp modelId="{3EBE9F48-E36D-4ACC-9962-8ECA71AFEF21}">
      <dsp:nvSpPr>
        <dsp:cNvPr id="0" name=""/>
        <dsp:cNvSpPr/>
      </dsp:nvSpPr>
      <dsp:spPr>
        <a:xfrm>
          <a:off x="4778893" y="477898"/>
          <a:ext cx="1445219" cy="867131"/>
        </a:xfrm>
        <a:prstGeom prst="rect">
          <a:avLst/>
        </a:prstGeom>
        <a:solidFill>
          <a:schemeClr val="accent5">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latin typeface="腾讯体 W3" panose="020C04030202040F0204" pitchFamily="34" charset="-122"/>
              <a:ea typeface="腾讯体 W3" panose="020C04030202040F0204" pitchFamily="34" charset="-122"/>
            </a:rPr>
            <a:t>装饰模式</a:t>
          </a:r>
        </a:p>
      </dsp:txBody>
      <dsp:txXfrm>
        <a:off x="4778893" y="477898"/>
        <a:ext cx="1445219" cy="867131"/>
      </dsp:txXfrm>
    </dsp:sp>
    <dsp:sp modelId="{C7431A6C-0D37-4D90-8C29-63DD6D09AF2E}">
      <dsp:nvSpPr>
        <dsp:cNvPr id="0" name=""/>
        <dsp:cNvSpPr/>
      </dsp:nvSpPr>
      <dsp:spPr>
        <a:xfrm>
          <a:off x="6368635" y="477898"/>
          <a:ext cx="1445219" cy="867131"/>
        </a:xfrm>
        <a:prstGeom prst="rect">
          <a:avLst/>
        </a:prstGeom>
        <a:solidFill>
          <a:schemeClr val="accent6">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latin typeface="腾讯体 W3" panose="020C04030202040F0204" pitchFamily="34" charset="-122"/>
              <a:ea typeface="腾讯体 W3" panose="020C04030202040F0204" pitchFamily="34" charset="-122"/>
            </a:rPr>
            <a:t>外观模式</a:t>
          </a:r>
        </a:p>
      </dsp:txBody>
      <dsp:txXfrm>
        <a:off x="6368635" y="477898"/>
        <a:ext cx="1445219" cy="867131"/>
      </dsp:txXfrm>
    </dsp:sp>
    <dsp:sp modelId="{6EEC3E36-032E-44E6-9BA4-0BFC8BC26FC7}">
      <dsp:nvSpPr>
        <dsp:cNvPr id="0" name=""/>
        <dsp:cNvSpPr/>
      </dsp:nvSpPr>
      <dsp:spPr>
        <a:xfrm>
          <a:off x="7958376" y="477898"/>
          <a:ext cx="1445219" cy="867131"/>
        </a:xfrm>
        <a:prstGeom prst="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latin typeface="腾讯体 W3" panose="020C04030202040F0204" pitchFamily="34" charset="-122"/>
              <a:ea typeface="腾讯体 W3" panose="020C04030202040F0204" pitchFamily="34" charset="-122"/>
            </a:rPr>
            <a:t>享元模式</a:t>
          </a:r>
        </a:p>
      </dsp:txBody>
      <dsp:txXfrm>
        <a:off x="7958376" y="477898"/>
        <a:ext cx="1445219" cy="867131"/>
      </dsp:txXfrm>
    </dsp:sp>
    <dsp:sp modelId="{A3266678-B3D4-4C1B-9263-E5819906204B}">
      <dsp:nvSpPr>
        <dsp:cNvPr id="0" name=""/>
        <dsp:cNvSpPr/>
      </dsp:nvSpPr>
      <dsp:spPr>
        <a:xfrm>
          <a:off x="9548117" y="477898"/>
          <a:ext cx="1445219" cy="867131"/>
        </a:xfrm>
        <a:prstGeom prst="rect">
          <a:avLst/>
        </a:prstGeom>
        <a:solidFill>
          <a:schemeClr val="accent3">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zh-CN" altLang="en-US" sz="2000" kern="1200">
              <a:latin typeface="腾讯体 W3" panose="020C04030202040F0204" pitchFamily="34" charset="-122"/>
              <a:ea typeface="腾讯体 W3" panose="020C04030202040F0204" pitchFamily="34" charset="-122"/>
            </a:rPr>
            <a:t>组合模式</a:t>
          </a:r>
          <a:endParaRPr lang="zh-CN" altLang="en-US" sz="2000" kern="1200" dirty="0">
            <a:latin typeface="腾讯体 W3" panose="020C04030202040F0204" pitchFamily="34" charset="-122"/>
            <a:ea typeface="腾讯体 W3" panose="020C04030202040F0204" pitchFamily="34" charset="-122"/>
          </a:endParaRPr>
        </a:p>
      </dsp:txBody>
      <dsp:txXfrm>
        <a:off x="9548117" y="477898"/>
        <a:ext cx="1445219" cy="867131"/>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88B8B7-2304-4843-A6C1-1C00E7305A38}">
      <dsp:nvSpPr>
        <dsp:cNvPr id="0" name=""/>
        <dsp:cNvSpPr/>
      </dsp:nvSpPr>
      <dsp:spPr>
        <a:xfrm>
          <a:off x="1276" y="208776"/>
          <a:ext cx="1608163" cy="964898"/>
        </a:xfrm>
        <a:prstGeom prst="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zh-CN" altLang="en-US" sz="1900" kern="1200" dirty="0">
              <a:latin typeface="腾讯体 W3" panose="020C04030202040F0204" pitchFamily="34" charset="-122"/>
              <a:ea typeface="腾讯体 W3" panose="020C04030202040F0204" pitchFamily="34" charset="-122"/>
            </a:rPr>
            <a:t>模板方法模式</a:t>
          </a:r>
        </a:p>
      </dsp:txBody>
      <dsp:txXfrm>
        <a:off x="1276" y="208776"/>
        <a:ext cx="1608163" cy="964898"/>
      </dsp:txXfrm>
    </dsp:sp>
    <dsp:sp modelId="{BAB1AE81-58CD-4C4F-86EB-A5B11430A044}">
      <dsp:nvSpPr>
        <dsp:cNvPr id="0" name=""/>
        <dsp:cNvSpPr/>
      </dsp:nvSpPr>
      <dsp:spPr>
        <a:xfrm>
          <a:off x="1770256" y="208776"/>
          <a:ext cx="1608163" cy="964898"/>
        </a:xfrm>
        <a:prstGeom prst="rect">
          <a:avLst/>
        </a:prstGeom>
        <a:solidFill>
          <a:schemeClr val="accent3">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zh-CN" altLang="en-US" sz="1900" kern="1200" dirty="0">
              <a:latin typeface="腾讯体 W3" panose="020C04030202040F0204" pitchFamily="34" charset="-122"/>
              <a:ea typeface="腾讯体 W3" panose="020C04030202040F0204" pitchFamily="34" charset="-122"/>
            </a:rPr>
            <a:t>策略模式</a:t>
          </a:r>
        </a:p>
      </dsp:txBody>
      <dsp:txXfrm>
        <a:off x="1770256" y="208776"/>
        <a:ext cx="1608163" cy="964898"/>
      </dsp:txXfrm>
    </dsp:sp>
    <dsp:sp modelId="{1D3462B3-FD06-43B2-BDF3-295E8F03083E}">
      <dsp:nvSpPr>
        <dsp:cNvPr id="0" name=""/>
        <dsp:cNvSpPr/>
      </dsp:nvSpPr>
      <dsp:spPr>
        <a:xfrm>
          <a:off x="3539236" y="208776"/>
          <a:ext cx="1608163" cy="964898"/>
        </a:xfrm>
        <a:prstGeom prst="rect">
          <a:avLst/>
        </a:prstGeom>
        <a:solidFill>
          <a:schemeClr val="accent4">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zh-CN" altLang="en-US" sz="1900" kern="1200" dirty="0">
              <a:latin typeface="腾讯体 W3" panose="020C04030202040F0204" pitchFamily="34" charset="-122"/>
              <a:ea typeface="腾讯体 W3" panose="020C04030202040F0204" pitchFamily="34" charset="-122"/>
            </a:rPr>
            <a:t>命令模式</a:t>
          </a:r>
        </a:p>
      </dsp:txBody>
      <dsp:txXfrm>
        <a:off x="3539236" y="208776"/>
        <a:ext cx="1608163" cy="964898"/>
      </dsp:txXfrm>
    </dsp:sp>
    <dsp:sp modelId="{4FEB1609-AACB-4EA5-AA40-96DA5A658A27}">
      <dsp:nvSpPr>
        <dsp:cNvPr id="0" name=""/>
        <dsp:cNvSpPr/>
      </dsp:nvSpPr>
      <dsp:spPr>
        <a:xfrm>
          <a:off x="5308216" y="208776"/>
          <a:ext cx="1608163" cy="964898"/>
        </a:xfrm>
        <a:prstGeom prst="rect">
          <a:avLst/>
        </a:prstGeom>
        <a:solidFill>
          <a:schemeClr val="accent5">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zh-CN" altLang="en-US" sz="1900" kern="1200" dirty="0">
              <a:latin typeface="腾讯体 W3" panose="020C04030202040F0204" pitchFamily="34" charset="-122"/>
              <a:ea typeface="腾讯体 W3" panose="020C04030202040F0204" pitchFamily="34" charset="-122"/>
            </a:rPr>
            <a:t>职责链模式</a:t>
          </a:r>
        </a:p>
      </dsp:txBody>
      <dsp:txXfrm>
        <a:off x="5308216" y="208776"/>
        <a:ext cx="1608163" cy="964898"/>
      </dsp:txXfrm>
    </dsp:sp>
    <dsp:sp modelId="{0193119D-C921-45D7-A5B3-B67082FB56A3}">
      <dsp:nvSpPr>
        <dsp:cNvPr id="0" name=""/>
        <dsp:cNvSpPr/>
      </dsp:nvSpPr>
      <dsp:spPr>
        <a:xfrm>
          <a:off x="7077196" y="208776"/>
          <a:ext cx="1608163" cy="964898"/>
        </a:xfrm>
        <a:prstGeom prst="rect">
          <a:avLst/>
        </a:prstGeom>
        <a:solidFill>
          <a:schemeClr val="accent6">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zh-CN" altLang="en-US" sz="1900" kern="1200" dirty="0">
              <a:latin typeface="腾讯体 W3" panose="020C04030202040F0204" pitchFamily="34" charset="-122"/>
              <a:ea typeface="腾讯体 W3" panose="020C04030202040F0204" pitchFamily="34" charset="-122"/>
            </a:rPr>
            <a:t>状态模式</a:t>
          </a:r>
        </a:p>
      </dsp:txBody>
      <dsp:txXfrm>
        <a:off x="7077196" y="208776"/>
        <a:ext cx="1608163" cy="964898"/>
      </dsp:txXfrm>
    </dsp:sp>
    <dsp:sp modelId="{2EC8B4B7-2F92-4D3C-BC0A-EE0CB1680326}">
      <dsp:nvSpPr>
        <dsp:cNvPr id="0" name=""/>
        <dsp:cNvSpPr/>
      </dsp:nvSpPr>
      <dsp:spPr>
        <a:xfrm>
          <a:off x="8846176" y="208776"/>
          <a:ext cx="1608163" cy="964898"/>
        </a:xfrm>
        <a:prstGeom prst="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zh-CN" altLang="en-US" sz="1900" kern="1200" dirty="0">
              <a:latin typeface="腾讯体 W3" panose="020C04030202040F0204" pitchFamily="34" charset="-122"/>
              <a:ea typeface="腾讯体 W3" panose="020C04030202040F0204" pitchFamily="34" charset="-122"/>
            </a:rPr>
            <a:t>观察者模式</a:t>
          </a:r>
        </a:p>
      </dsp:txBody>
      <dsp:txXfrm>
        <a:off x="8846176" y="208776"/>
        <a:ext cx="1608163" cy="964898"/>
      </dsp:txXfrm>
    </dsp:sp>
    <dsp:sp modelId="{3B55FD03-2667-4D38-B491-44BFD50D0B6B}">
      <dsp:nvSpPr>
        <dsp:cNvPr id="0" name=""/>
        <dsp:cNvSpPr/>
      </dsp:nvSpPr>
      <dsp:spPr>
        <a:xfrm>
          <a:off x="885766" y="1334491"/>
          <a:ext cx="1608163" cy="964898"/>
        </a:xfrm>
        <a:prstGeom prst="rect">
          <a:avLst/>
        </a:prstGeom>
        <a:solidFill>
          <a:schemeClr val="accent3">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zh-CN" altLang="en-US" sz="1900" kern="1200" dirty="0">
              <a:latin typeface="腾讯体 W3" panose="020C04030202040F0204" pitchFamily="34" charset="-122"/>
              <a:ea typeface="腾讯体 W3" panose="020C04030202040F0204" pitchFamily="34" charset="-122"/>
            </a:rPr>
            <a:t>中介者模式</a:t>
          </a:r>
        </a:p>
      </dsp:txBody>
      <dsp:txXfrm>
        <a:off x="885766" y="1334491"/>
        <a:ext cx="1608163" cy="964898"/>
      </dsp:txXfrm>
    </dsp:sp>
    <dsp:sp modelId="{1692D6D2-E7A5-4C64-A182-5A86BAD62040}">
      <dsp:nvSpPr>
        <dsp:cNvPr id="0" name=""/>
        <dsp:cNvSpPr/>
      </dsp:nvSpPr>
      <dsp:spPr>
        <a:xfrm>
          <a:off x="2654746" y="1334491"/>
          <a:ext cx="1608163" cy="964898"/>
        </a:xfrm>
        <a:prstGeom prst="rect">
          <a:avLst/>
        </a:prstGeom>
        <a:solidFill>
          <a:schemeClr val="accent4">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zh-CN" altLang="en-US" sz="1900" kern="1200" dirty="0">
              <a:latin typeface="腾讯体 W3" panose="020C04030202040F0204" pitchFamily="34" charset="-122"/>
              <a:ea typeface="腾讯体 W3" panose="020C04030202040F0204" pitchFamily="34" charset="-122"/>
            </a:rPr>
            <a:t>迭代器模式</a:t>
          </a:r>
        </a:p>
      </dsp:txBody>
      <dsp:txXfrm>
        <a:off x="2654746" y="1334491"/>
        <a:ext cx="1608163" cy="964898"/>
      </dsp:txXfrm>
    </dsp:sp>
    <dsp:sp modelId="{9A9AC842-9708-4406-86E9-19FEC18FCFD2}">
      <dsp:nvSpPr>
        <dsp:cNvPr id="0" name=""/>
        <dsp:cNvSpPr/>
      </dsp:nvSpPr>
      <dsp:spPr>
        <a:xfrm>
          <a:off x="4423726" y="1334491"/>
          <a:ext cx="1608163" cy="964898"/>
        </a:xfrm>
        <a:prstGeom prst="rect">
          <a:avLst/>
        </a:prstGeom>
        <a:solidFill>
          <a:schemeClr val="accent5">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zh-CN" altLang="en-US" sz="1900" kern="1200" dirty="0">
              <a:latin typeface="腾讯体 W3" panose="020C04030202040F0204" pitchFamily="34" charset="-122"/>
              <a:ea typeface="腾讯体 W3" panose="020C04030202040F0204" pitchFamily="34" charset="-122"/>
            </a:rPr>
            <a:t>访问者模式</a:t>
          </a:r>
        </a:p>
      </dsp:txBody>
      <dsp:txXfrm>
        <a:off x="4423726" y="1334491"/>
        <a:ext cx="1608163" cy="964898"/>
      </dsp:txXfrm>
    </dsp:sp>
    <dsp:sp modelId="{D23732D3-91DB-4F1C-9461-8927A16FDA20}">
      <dsp:nvSpPr>
        <dsp:cNvPr id="0" name=""/>
        <dsp:cNvSpPr/>
      </dsp:nvSpPr>
      <dsp:spPr>
        <a:xfrm>
          <a:off x="6192706" y="1334491"/>
          <a:ext cx="1608163" cy="964898"/>
        </a:xfrm>
        <a:prstGeom prst="rect">
          <a:avLst/>
        </a:prstGeom>
        <a:solidFill>
          <a:schemeClr val="accent6">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zh-CN" altLang="en-US" sz="1900" kern="1200" dirty="0">
              <a:latin typeface="腾讯体 W3" panose="020C04030202040F0204" pitchFamily="34" charset="-122"/>
              <a:ea typeface="腾讯体 W3" panose="020C04030202040F0204" pitchFamily="34" charset="-122"/>
            </a:rPr>
            <a:t>备忘录模式</a:t>
          </a:r>
        </a:p>
      </dsp:txBody>
      <dsp:txXfrm>
        <a:off x="6192706" y="1334491"/>
        <a:ext cx="1608163" cy="964898"/>
      </dsp:txXfrm>
    </dsp:sp>
    <dsp:sp modelId="{12C697B0-B0DB-4767-B49E-2858F3AEEFDD}">
      <dsp:nvSpPr>
        <dsp:cNvPr id="0" name=""/>
        <dsp:cNvSpPr/>
      </dsp:nvSpPr>
      <dsp:spPr>
        <a:xfrm>
          <a:off x="7961686" y="1334491"/>
          <a:ext cx="1608163" cy="964898"/>
        </a:xfrm>
        <a:prstGeom prst="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zh-CN" altLang="en-US" sz="1900" kern="1200">
              <a:latin typeface="腾讯体 W3" panose="020C04030202040F0204" pitchFamily="34" charset="-122"/>
              <a:ea typeface="腾讯体 W3" panose="020C04030202040F0204" pitchFamily="34" charset="-122"/>
            </a:rPr>
            <a:t>解释器</a:t>
          </a:r>
          <a:r>
            <a:rPr lang="zh-CN" altLang="en-US" sz="1900" kern="1200" dirty="0">
              <a:latin typeface="腾讯体 W3" panose="020C04030202040F0204" pitchFamily="34" charset="-122"/>
              <a:ea typeface="腾讯体 W3" panose="020C04030202040F0204" pitchFamily="34" charset="-122"/>
            </a:rPr>
            <a:t>模式</a:t>
          </a:r>
        </a:p>
      </dsp:txBody>
      <dsp:txXfrm>
        <a:off x="7961686" y="1334491"/>
        <a:ext cx="1608163" cy="964898"/>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D3CC41-E9EA-4489-BDD7-5FD9A08C9B4B}">
      <dsp:nvSpPr>
        <dsp:cNvPr id="0" name=""/>
        <dsp:cNvSpPr/>
      </dsp:nvSpPr>
      <dsp:spPr>
        <a:xfrm>
          <a:off x="3019" y="0"/>
          <a:ext cx="3678461" cy="914400"/>
        </a:xfrm>
        <a:prstGeom prst="chevron">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marL="0" lvl="0" indent="0" algn="ctr" defTabSz="1066800">
            <a:lnSpc>
              <a:spcPct val="90000"/>
            </a:lnSpc>
            <a:spcBef>
              <a:spcPct val="0"/>
            </a:spcBef>
            <a:spcAft>
              <a:spcPct val="35000"/>
            </a:spcAft>
            <a:buNone/>
          </a:pPr>
          <a:r>
            <a:rPr lang="zh-CN" altLang="en-US" sz="2400" kern="1200" dirty="0">
              <a:latin typeface="腾讯体 W3" panose="020C04030202040F0204" pitchFamily="34" charset="-122"/>
              <a:ea typeface="腾讯体 W3" panose="020C04030202040F0204" pitchFamily="34" charset="-122"/>
            </a:rPr>
            <a:t>（</a:t>
          </a:r>
          <a:r>
            <a:rPr lang="en-US" altLang="zh-CN" sz="2400" kern="1200" dirty="0">
              <a:latin typeface="腾讯体 W3" panose="020C04030202040F0204" pitchFamily="34" charset="-122"/>
              <a:ea typeface="腾讯体 W3" panose="020C04030202040F0204" pitchFamily="34" charset="-122"/>
            </a:rPr>
            <a:t>1</a:t>
          </a:r>
          <a:r>
            <a:rPr lang="zh-CN" altLang="en-US" sz="2400" kern="1200" dirty="0">
              <a:latin typeface="腾讯体 W3" panose="020C04030202040F0204" pitchFamily="34" charset="-122"/>
              <a:ea typeface="腾讯体 W3" panose="020C04030202040F0204" pitchFamily="34" charset="-122"/>
            </a:rPr>
            <a:t>）软件架构设计</a:t>
          </a:r>
        </a:p>
      </dsp:txBody>
      <dsp:txXfrm>
        <a:off x="460219" y="0"/>
        <a:ext cx="2764061" cy="914400"/>
      </dsp:txXfrm>
    </dsp:sp>
    <dsp:sp modelId="{26F3C279-2A87-4EF4-BECC-7111D60F44EA}">
      <dsp:nvSpPr>
        <dsp:cNvPr id="0" name=""/>
        <dsp:cNvSpPr/>
      </dsp:nvSpPr>
      <dsp:spPr>
        <a:xfrm>
          <a:off x="3313635" y="0"/>
          <a:ext cx="3678461" cy="914400"/>
        </a:xfrm>
        <a:prstGeom prst="chevron">
          <a:avLst/>
        </a:prstGeom>
        <a:solidFill>
          <a:schemeClr val="accent3">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marL="0" lvl="0" indent="0" algn="ctr" defTabSz="1066800">
            <a:lnSpc>
              <a:spcPct val="90000"/>
            </a:lnSpc>
            <a:spcBef>
              <a:spcPct val="0"/>
            </a:spcBef>
            <a:spcAft>
              <a:spcPct val="35000"/>
            </a:spcAft>
            <a:buNone/>
          </a:pPr>
          <a:r>
            <a:rPr lang="zh-CN" altLang="en-US" sz="2400" kern="1200" dirty="0">
              <a:latin typeface="腾讯体 W3" panose="020C04030202040F0204" pitchFamily="34" charset="-122"/>
              <a:ea typeface="腾讯体 W3" panose="020C04030202040F0204" pitchFamily="34" charset="-122"/>
            </a:rPr>
            <a:t>（</a:t>
          </a:r>
          <a:r>
            <a:rPr lang="en-US" altLang="zh-CN" sz="2400" kern="1200" dirty="0">
              <a:latin typeface="腾讯体 W3" panose="020C04030202040F0204" pitchFamily="34" charset="-122"/>
              <a:ea typeface="腾讯体 W3" panose="020C04030202040F0204" pitchFamily="34" charset="-122"/>
            </a:rPr>
            <a:t>2</a:t>
          </a:r>
          <a:r>
            <a:rPr lang="zh-CN" altLang="en-US" sz="2400" kern="1200" dirty="0">
              <a:latin typeface="腾讯体 W3" panose="020C04030202040F0204" pitchFamily="34" charset="-122"/>
              <a:ea typeface="腾讯体 W3" panose="020C04030202040F0204" pitchFamily="34" charset="-122"/>
            </a:rPr>
            <a:t>）类方法设计</a:t>
          </a:r>
        </a:p>
      </dsp:txBody>
      <dsp:txXfrm>
        <a:off x="3770835" y="0"/>
        <a:ext cx="2764061" cy="914400"/>
      </dsp:txXfrm>
    </dsp:sp>
    <dsp:sp modelId="{A2B2C8E1-F96B-441B-A01A-6C03C0CF6A7C}">
      <dsp:nvSpPr>
        <dsp:cNvPr id="0" name=""/>
        <dsp:cNvSpPr/>
      </dsp:nvSpPr>
      <dsp:spPr>
        <a:xfrm>
          <a:off x="6624250" y="0"/>
          <a:ext cx="3678461" cy="914400"/>
        </a:xfrm>
        <a:prstGeom prst="chevron">
          <a:avLst/>
        </a:prstGeom>
        <a:solidFill>
          <a:schemeClr val="accent4">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marL="0" lvl="0" indent="0" algn="ctr" defTabSz="1066800">
            <a:lnSpc>
              <a:spcPct val="90000"/>
            </a:lnSpc>
            <a:spcBef>
              <a:spcPct val="0"/>
            </a:spcBef>
            <a:spcAft>
              <a:spcPct val="35000"/>
            </a:spcAft>
            <a:buNone/>
          </a:pPr>
          <a:r>
            <a:rPr lang="zh-CN" altLang="en-US" sz="2400" kern="1200" dirty="0">
              <a:latin typeface="腾讯体 W3" panose="020C04030202040F0204" pitchFamily="34" charset="-122"/>
              <a:ea typeface="腾讯体 W3" panose="020C04030202040F0204" pitchFamily="34" charset="-122"/>
            </a:rPr>
            <a:t>（</a:t>
          </a:r>
          <a:r>
            <a:rPr lang="en-US" altLang="zh-CN" sz="2400" kern="1200" dirty="0">
              <a:latin typeface="腾讯体 W3" panose="020C04030202040F0204" pitchFamily="34" charset="-122"/>
              <a:ea typeface="腾讯体 W3" panose="020C04030202040F0204" pitchFamily="34" charset="-122"/>
            </a:rPr>
            <a:t>3</a:t>
          </a:r>
          <a:r>
            <a:rPr lang="zh-CN" altLang="en-US" sz="2400" kern="1200" dirty="0">
              <a:latin typeface="腾讯体 W3" panose="020C04030202040F0204" pitchFamily="34" charset="-122"/>
              <a:ea typeface="腾讯体 W3" panose="020C04030202040F0204" pitchFamily="34" charset="-122"/>
            </a:rPr>
            <a:t>）类属性设计</a:t>
          </a:r>
        </a:p>
      </dsp:txBody>
      <dsp:txXfrm>
        <a:off x="7081450" y="0"/>
        <a:ext cx="2764061" cy="91440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8C298D-A655-4FB0-B7F0-73E6A8D24100}">
      <dsp:nvSpPr>
        <dsp:cNvPr id="0" name=""/>
        <dsp:cNvSpPr/>
      </dsp:nvSpPr>
      <dsp:spPr>
        <a:xfrm>
          <a:off x="0" y="0"/>
          <a:ext cx="5901283" cy="617080"/>
        </a:xfrm>
        <a:prstGeom prst="roundRect">
          <a:avLst>
            <a:gd name="adj" fmla="val 10000"/>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zh-CN" altLang="en-US" sz="1900" kern="1200" dirty="0">
              <a:latin typeface="腾讯体 W3" panose="020C04030202040F0204" pitchFamily="34" charset="-122"/>
              <a:ea typeface="腾讯体 W3" panose="020C04030202040F0204" pitchFamily="34" charset="-122"/>
            </a:rPr>
            <a:t>步骤（</a:t>
          </a:r>
          <a:r>
            <a:rPr lang="en-US" altLang="zh-CN" sz="1900" kern="1200" dirty="0">
              <a:latin typeface="腾讯体 W3" panose="020C04030202040F0204" pitchFamily="34" charset="-122"/>
              <a:ea typeface="腾讯体 W3" panose="020C04030202040F0204" pitchFamily="34" charset="-122"/>
            </a:rPr>
            <a:t>1</a:t>
          </a:r>
          <a:r>
            <a:rPr lang="zh-CN" altLang="en-US" sz="1900" kern="1200" dirty="0">
              <a:latin typeface="腾讯体 W3" panose="020C04030202040F0204" pitchFamily="34" charset="-122"/>
              <a:ea typeface="腾讯体 W3" panose="020C04030202040F0204" pitchFamily="34" charset="-122"/>
            </a:rPr>
            <a:t>）确定软件架构模型</a:t>
          </a:r>
        </a:p>
      </dsp:txBody>
      <dsp:txXfrm>
        <a:off x="18074" y="18074"/>
        <a:ext cx="5163206" cy="580932"/>
      </dsp:txXfrm>
    </dsp:sp>
    <dsp:sp modelId="{51955021-0132-42CC-B403-494E76D5CFFF}">
      <dsp:nvSpPr>
        <dsp:cNvPr id="0" name=""/>
        <dsp:cNvSpPr/>
      </dsp:nvSpPr>
      <dsp:spPr>
        <a:xfrm>
          <a:off x="440680" y="702785"/>
          <a:ext cx="5901283" cy="617080"/>
        </a:xfrm>
        <a:prstGeom prst="roundRect">
          <a:avLst>
            <a:gd name="adj" fmla="val 10000"/>
          </a:avLst>
        </a:prstGeom>
        <a:solidFill>
          <a:schemeClr val="accent3">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zh-CN" altLang="en-US" sz="1900" kern="1200" dirty="0">
              <a:latin typeface="腾讯体 W3" panose="020C04030202040F0204" pitchFamily="34" charset="-122"/>
              <a:ea typeface="腾讯体 W3" panose="020C04030202040F0204" pitchFamily="34" charset="-122"/>
            </a:rPr>
            <a:t>步骤（</a:t>
          </a:r>
          <a:r>
            <a:rPr lang="en-US" altLang="zh-CN" sz="1900" kern="1200" dirty="0">
              <a:latin typeface="腾讯体 W3" panose="020C04030202040F0204" pitchFamily="34" charset="-122"/>
              <a:ea typeface="腾讯体 W3" panose="020C04030202040F0204" pitchFamily="34" charset="-122"/>
            </a:rPr>
            <a:t>2</a:t>
          </a:r>
          <a:r>
            <a:rPr lang="zh-CN" altLang="en-US" sz="1900" kern="1200" dirty="0">
              <a:latin typeface="腾讯体 W3" panose="020C04030202040F0204" pitchFamily="34" charset="-122"/>
              <a:ea typeface="腾讯体 W3" panose="020C04030202040F0204" pitchFamily="34" charset="-122"/>
            </a:rPr>
            <a:t>）确定分析模型中类候选者的类型</a:t>
          </a:r>
        </a:p>
      </dsp:txBody>
      <dsp:txXfrm>
        <a:off x="458754" y="720859"/>
        <a:ext cx="5023352" cy="580932"/>
      </dsp:txXfrm>
    </dsp:sp>
    <dsp:sp modelId="{74FE078F-139A-4C71-8C0C-AAE27C68EDE0}">
      <dsp:nvSpPr>
        <dsp:cNvPr id="0" name=""/>
        <dsp:cNvSpPr/>
      </dsp:nvSpPr>
      <dsp:spPr>
        <a:xfrm>
          <a:off x="881360" y="1405571"/>
          <a:ext cx="5901283" cy="617080"/>
        </a:xfrm>
        <a:prstGeom prst="roundRect">
          <a:avLst>
            <a:gd name="adj" fmla="val 10000"/>
          </a:avLst>
        </a:prstGeom>
        <a:solidFill>
          <a:schemeClr val="accent4">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zh-CN" altLang="en-US" sz="1900" kern="1200" dirty="0">
              <a:latin typeface="腾讯体 W3" panose="020C04030202040F0204" pitchFamily="34" charset="-122"/>
              <a:ea typeface="腾讯体 W3" panose="020C04030202040F0204" pitchFamily="34" charset="-122"/>
            </a:rPr>
            <a:t>步骤（</a:t>
          </a:r>
          <a:r>
            <a:rPr lang="en-US" altLang="zh-CN" sz="1900" kern="1200" dirty="0">
              <a:latin typeface="腾讯体 W3" panose="020C04030202040F0204" pitchFamily="34" charset="-122"/>
              <a:ea typeface="腾讯体 W3" panose="020C04030202040F0204" pitchFamily="34" charset="-122"/>
            </a:rPr>
            <a:t>3</a:t>
          </a:r>
          <a:r>
            <a:rPr lang="zh-CN" altLang="en-US" sz="1900" kern="1200" dirty="0">
              <a:latin typeface="腾讯体 W3" panose="020C04030202040F0204" pitchFamily="34" charset="-122"/>
              <a:ea typeface="腾讯体 W3" panose="020C04030202040F0204" pitchFamily="34" charset="-122"/>
            </a:rPr>
            <a:t>）将类候选者加入软件架构框架</a:t>
          </a:r>
        </a:p>
      </dsp:txBody>
      <dsp:txXfrm>
        <a:off x="899434" y="1423645"/>
        <a:ext cx="5023352" cy="580932"/>
      </dsp:txXfrm>
    </dsp:sp>
    <dsp:sp modelId="{E9C53784-9F99-4B5E-812F-E31E1B3E241B}">
      <dsp:nvSpPr>
        <dsp:cNvPr id="0" name=""/>
        <dsp:cNvSpPr/>
      </dsp:nvSpPr>
      <dsp:spPr>
        <a:xfrm>
          <a:off x="1322040" y="2108357"/>
          <a:ext cx="5901283" cy="617080"/>
        </a:xfrm>
        <a:prstGeom prst="roundRect">
          <a:avLst>
            <a:gd name="adj" fmla="val 10000"/>
          </a:avLst>
        </a:prstGeom>
        <a:solidFill>
          <a:schemeClr val="accent5">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zh-CN" altLang="en-US" sz="1900" kern="1200" dirty="0">
              <a:latin typeface="腾讯体 W3" panose="020C04030202040F0204" pitchFamily="34" charset="-122"/>
              <a:ea typeface="腾讯体 W3" panose="020C04030202040F0204" pitchFamily="34" charset="-122"/>
            </a:rPr>
            <a:t>步骤（</a:t>
          </a:r>
          <a:r>
            <a:rPr lang="en-US" altLang="zh-CN" sz="1900" kern="1200" dirty="0">
              <a:latin typeface="腾讯体 W3" panose="020C04030202040F0204" pitchFamily="34" charset="-122"/>
              <a:ea typeface="腾讯体 W3" panose="020C04030202040F0204" pitchFamily="34" charset="-122"/>
            </a:rPr>
            <a:t>4</a:t>
          </a:r>
          <a:r>
            <a:rPr lang="zh-CN" altLang="en-US" sz="1900" kern="1200" dirty="0">
              <a:latin typeface="腾讯体 W3" panose="020C04030202040F0204" pitchFamily="34" charset="-122"/>
              <a:ea typeface="腾讯体 W3" panose="020C04030202040F0204" pitchFamily="34" charset="-122"/>
            </a:rPr>
            <a:t>）增加实施过程中必须的其他类</a:t>
          </a:r>
        </a:p>
      </dsp:txBody>
      <dsp:txXfrm>
        <a:off x="1340114" y="2126431"/>
        <a:ext cx="5023352" cy="580932"/>
      </dsp:txXfrm>
    </dsp:sp>
    <dsp:sp modelId="{CF778EBC-A2F8-46BC-BEDB-E72A723914F5}">
      <dsp:nvSpPr>
        <dsp:cNvPr id="0" name=""/>
        <dsp:cNvSpPr/>
      </dsp:nvSpPr>
      <dsp:spPr>
        <a:xfrm>
          <a:off x="1762720" y="2811142"/>
          <a:ext cx="5901283" cy="617080"/>
        </a:xfrm>
        <a:prstGeom prst="roundRect">
          <a:avLst>
            <a:gd name="adj" fmla="val 10000"/>
          </a:avLst>
        </a:prstGeom>
        <a:solidFill>
          <a:schemeClr val="accent6">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zh-CN" altLang="en-US" sz="1900" kern="1200" dirty="0">
              <a:latin typeface="腾讯体 W3" panose="020C04030202040F0204" pitchFamily="34" charset="-122"/>
              <a:ea typeface="腾讯体 W3" panose="020C04030202040F0204" pitchFamily="34" charset="-122"/>
            </a:rPr>
            <a:t>步骤（</a:t>
          </a:r>
          <a:r>
            <a:rPr lang="en-US" altLang="zh-CN" sz="1900" kern="1200" dirty="0">
              <a:latin typeface="腾讯体 W3" panose="020C04030202040F0204" pitchFamily="34" charset="-122"/>
              <a:ea typeface="腾讯体 W3" panose="020C04030202040F0204" pitchFamily="34" charset="-122"/>
            </a:rPr>
            <a:t>5</a:t>
          </a:r>
          <a:r>
            <a:rPr lang="zh-CN" altLang="en-US" sz="1900" kern="1200" dirty="0">
              <a:latin typeface="腾讯体 W3" panose="020C04030202040F0204" pitchFamily="34" charset="-122"/>
              <a:ea typeface="腾讯体 W3" panose="020C04030202040F0204" pitchFamily="34" charset="-122"/>
            </a:rPr>
            <a:t>）软件系统架构优化</a:t>
          </a:r>
        </a:p>
      </dsp:txBody>
      <dsp:txXfrm>
        <a:off x="1780794" y="2829216"/>
        <a:ext cx="5023352" cy="580932"/>
      </dsp:txXfrm>
    </dsp:sp>
    <dsp:sp modelId="{9C61D17B-D7F4-43AB-9227-9F85D4793809}">
      <dsp:nvSpPr>
        <dsp:cNvPr id="0" name=""/>
        <dsp:cNvSpPr/>
      </dsp:nvSpPr>
      <dsp:spPr>
        <a:xfrm>
          <a:off x="5500180" y="450811"/>
          <a:ext cx="401102" cy="401102"/>
        </a:xfrm>
        <a:prstGeom prst="downArrow">
          <a:avLst>
            <a:gd name="adj1" fmla="val 55000"/>
            <a:gd name="adj2" fmla="val 45000"/>
          </a:avLst>
        </a:prstGeom>
        <a:solidFill>
          <a:schemeClr val="accent2">
            <a:tint val="40000"/>
            <a:alpha val="90000"/>
            <a:hueOff val="0"/>
            <a:satOff val="0"/>
            <a:lumOff val="0"/>
            <a:alphaOff val="0"/>
          </a:schemeClr>
        </a:solidFill>
        <a:ln w="15875"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endParaRPr lang="zh-CN" altLang="en-US" sz="1100" kern="1200">
            <a:latin typeface="腾讯体 W3" panose="020C04030202040F0204" pitchFamily="34" charset="-122"/>
            <a:ea typeface="腾讯体 W3" panose="020C04030202040F0204" pitchFamily="34" charset="-122"/>
          </a:endParaRPr>
        </a:p>
      </dsp:txBody>
      <dsp:txXfrm>
        <a:off x="5590428" y="450811"/>
        <a:ext cx="220606" cy="301829"/>
      </dsp:txXfrm>
    </dsp:sp>
    <dsp:sp modelId="{0A92D6B2-9248-4D06-8ADA-205A41740D32}">
      <dsp:nvSpPr>
        <dsp:cNvPr id="0" name=""/>
        <dsp:cNvSpPr/>
      </dsp:nvSpPr>
      <dsp:spPr>
        <a:xfrm>
          <a:off x="5940861" y="1153597"/>
          <a:ext cx="401102" cy="401102"/>
        </a:xfrm>
        <a:prstGeom prst="downArrow">
          <a:avLst>
            <a:gd name="adj1" fmla="val 55000"/>
            <a:gd name="adj2" fmla="val 45000"/>
          </a:avLst>
        </a:prstGeom>
        <a:solidFill>
          <a:schemeClr val="accent3">
            <a:tint val="40000"/>
            <a:alpha val="90000"/>
            <a:hueOff val="0"/>
            <a:satOff val="0"/>
            <a:lumOff val="0"/>
            <a:alphaOff val="0"/>
          </a:schemeClr>
        </a:solidFill>
        <a:ln w="15875" cap="flat"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endParaRPr lang="zh-CN" altLang="en-US" sz="1100" kern="1200">
            <a:latin typeface="腾讯体 W3" panose="020C04030202040F0204" pitchFamily="34" charset="-122"/>
            <a:ea typeface="腾讯体 W3" panose="020C04030202040F0204" pitchFamily="34" charset="-122"/>
          </a:endParaRPr>
        </a:p>
      </dsp:txBody>
      <dsp:txXfrm>
        <a:off x="6031109" y="1153597"/>
        <a:ext cx="220606" cy="301829"/>
      </dsp:txXfrm>
    </dsp:sp>
    <dsp:sp modelId="{CF94DAA6-D13A-425A-BE60-57DA85067CD4}">
      <dsp:nvSpPr>
        <dsp:cNvPr id="0" name=""/>
        <dsp:cNvSpPr/>
      </dsp:nvSpPr>
      <dsp:spPr>
        <a:xfrm>
          <a:off x="6381541" y="1846098"/>
          <a:ext cx="401102" cy="401102"/>
        </a:xfrm>
        <a:prstGeom prst="downArrow">
          <a:avLst>
            <a:gd name="adj1" fmla="val 55000"/>
            <a:gd name="adj2" fmla="val 45000"/>
          </a:avLst>
        </a:prstGeom>
        <a:solidFill>
          <a:schemeClr val="accent4">
            <a:tint val="40000"/>
            <a:alpha val="90000"/>
            <a:hueOff val="0"/>
            <a:satOff val="0"/>
            <a:lumOff val="0"/>
            <a:alphaOff val="0"/>
          </a:schemeClr>
        </a:solidFill>
        <a:ln w="15875" cap="flat"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endParaRPr lang="zh-CN" altLang="en-US" sz="1100" kern="1200">
            <a:latin typeface="腾讯体 W3" panose="020C04030202040F0204" pitchFamily="34" charset="-122"/>
            <a:ea typeface="腾讯体 W3" panose="020C04030202040F0204" pitchFamily="34" charset="-122"/>
          </a:endParaRPr>
        </a:p>
      </dsp:txBody>
      <dsp:txXfrm>
        <a:off x="6471789" y="1846098"/>
        <a:ext cx="220606" cy="301829"/>
      </dsp:txXfrm>
    </dsp:sp>
    <dsp:sp modelId="{36A46BF8-EE49-4465-8485-7C6B6C200311}">
      <dsp:nvSpPr>
        <dsp:cNvPr id="0" name=""/>
        <dsp:cNvSpPr/>
      </dsp:nvSpPr>
      <dsp:spPr>
        <a:xfrm>
          <a:off x="6822221" y="2555740"/>
          <a:ext cx="401102" cy="401102"/>
        </a:xfrm>
        <a:prstGeom prst="downArrow">
          <a:avLst>
            <a:gd name="adj1" fmla="val 55000"/>
            <a:gd name="adj2" fmla="val 45000"/>
          </a:avLst>
        </a:prstGeom>
        <a:solidFill>
          <a:schemeClr val="accent5">
            <a:tint val="40000"/>
            <a:alpha val="90000"/>
            <a:hueOff val="0"/>
            <a:satOff val="0"/>
            <a:lumOff val="0"/>
            <a:alphaOff val="0"/>
          </a:schemeClr>
        </a:solidFill>
        <a:ln w="15875" cap="flat"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endParaRPr lang="zh-CN" altLang="en-US" sz="1100" kern="1200">
            <a:latin typeface="腾讯体 W3" panose="020C04030202040F0204" pitchFamily="34" charset="-122"/>
            <a:ea typeface="腾讯体 W3" panose="020C04030202040F0204" pitchFamily="34" charset="-122"/>
          </a:endParaRPr>
        </a:p>
      </dsp:txBody>
      <dsp:txXfrm>
        <a:off x="6912469" y="2555740"/>
        <a:ext cx="220606" cy="301829"/>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E58BD1F-F598-48E5-8799-304CDA908EDF}">
      <dsp:nvSpPr>
        <dsp:cNvPr id="0" name=""/>
        <dsp:cNvSpPr/>
      </dsp:nvSpPr>
      <dsp:spPr>
        <a:xfrm>
          <a:off x="3647281" y="1054995"/>
          <a:ext cx="2550848" cy="442709"/>
        </a:xfrm>
        <a:custGeom>
          <a:avLst/>
          <a:gdLst/>
          <a:ahLst/>
          <a:cxnLst/>
          <a:rect l="0" t="0" r="0" b="0"/>
          <a:pathLst>
            <a:path>
              <a:moveTo>
                <a:pt x="0" y="0"/>
              </a:moveTo>
              <a:lnTo>
                <a:pt x="0" y="221354"/>
              </a:lnTo>
              <a:lnTo>
                <a:pt x="2550848" y="221354"/>
              </a:lnTo>
              <a:lnTo>
                <a:pt x="2550848" y="442709"/>
              </a:lnTo>
            </a:path>
          </a:pathLst>
        </a:custGeom>
        <a:noFill/>
        <a:ln w="15875"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4B22335-9AA1-4CBB-B13E-1F8536D6D0DD}">
      <dsp:nvSpPr>
        <dsp:cNvPr id="0" name=""/>
        <dsp:cNvSpPr/>
      </dsp:nvSpPr>
      <dsp:spPr>
        <a:xfrm>
          <a:off x="3601561" y="1054995"/>
          <a:ext cx="91440" cy="442709"/>
        </a:xfrm>
        <a:custGeom>
          <a:avLst/>
          <a:gdLst/>
          <a:ahLst/>
          <a:cxnLst/>
          <a:rect l="0" t="0" r="0" b="0"/>
          <a:pathLst>
            <a:path>
              <a:moveTo>
                <a:pt x="45720" y="0"/>
              </a:moveTo>
              <a:lnTo>
                <a:pt x="45720" y="442709"/>
              </a:lnTo>
            </a:path>
          </a:pathLst>
        </a:custGeom>
        <a:noFill/>
        <a:ln w="15875"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85B657B-6C3B-4CA6-971E-8314E1AF1697}">
      <dsp:nvSpPr>
        <dsp:cNvPr id="0" name=""/>
        <dsp:cNvSpPr/>
      </dsp:nvSpPr>
      <dsp:spPr>
        <a:xfrm>
          <a:off x="1096432" y="1054995"/>
          <a:ext cx="2550848" cy="442709"/>
        </a:xfrm>
        <a:custGeom>
          <a:avLst/>
          <a:gdLst/>
          <a:ahLst/>
          <a:cxnLst/>
          <a:rect l="0" t="0" r="0" b="0"/>
          <a:pathLst>
            <a:path>
              <a:moveTo>
                <a:pt x="2550848" y="0"/>
              </a:moveTo>
              <a:lnTo>
                <a:pt x="2550848" y="221354"/>
              </a:lnTo>
              <a:lnTo>
                <a:pt x="0" y="221354"/>
              </a:lnTo>
              <a:lnTo>
                <a:pt x="0" y="442709"/>
              </a:lnTo>
            </a:path>
          </a:pathLst>
        </a:custGeom>
        <a:noFill/>
        <a:ln w="15875"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A71431D-D439-4049-8AD3-4374265FE738}">
      <dsp:nvSpPr>
        <dsp:cNvPr id="0" name=""/>
        <dsp:cNvSpPr/>
      </dsp:nvSpPr>
      <dsp:spPr>
        <a:xfrm>
          <a:off x="2101203" y="925"/>
          <a:ext cx="3092155" cy="1054069"/>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415" tIns="18415" rIns="18415" bIns="18415" numCol="1" spcCol="1270" anchor="ctr" anchorCtr="0">
          <a:noAutofit/>
        </a:bodyPr>
        <a:lstStyle/>
        <a:p>
          <a:pPr marL="0" lvl="0" indent="0" algn="ctr" defTabSz="1289050">
            <a:lnSpc>
              <a:spcPct val="90000"/>
            </a:lnSpc>
            <a:spcBef>
              <a:spcPct val="0"/>
            </a:spcBef>
            <a:spcAft>
              <a:spcPct val="35000"/>
            </a:spcAft>
            <a:buNone/>
          </a:pPr>
          <a:r>
            <a:rPr lang="en-US" altLang="zh-CN" sz="2900" kern="1200" dirty="0">
              <a:latin typeface="腾讯体 W3" panose="020C04030202040F0204" pitchFamily="34" charset="-122"/>
              <a:ea typeface="腾讯体 W3" panose="020C04030202040F0204" pitchFamily="34" charset="-122"/>
            </a:rPr>
            <a:t>UML</a:t>
          </a:r>
          <a:r>
            <a:rPr lang="zh-CN" altLang="en-US" sz="2900" kern="1200" dirty="0">
              <a:latin typeface="腾讯体 W3" panose="020C04030202040F0204" pitchFamily="34" charset="-122"/>
              <a:ea typeface="腾讯体 W3" panose="020C04030202040F0204" pitchFamily="34" charset="-122"/>
            </a:rPr>
            <a:t>类图的构造</a:t>
          </a:r>
          <a:r>
            <a:rPr lang="zh-CN" altLang="zh-CN" sz="2900" kern="1200" dirty="0">
              <a:latin typeface="腾讯体 W3" panose="020C04030202040F0204" pitchFamily="34" charset="-122"/>
              <a:ea typeface="腾讯体 W3" panose="020C04030202040F0204" pitchFamily="34" charset="-122"/>
            </a:rPr>
            <a:t>型</a:t>
          </a:r>
          <a:endParaRPr lang="zh-CN" altLang="en-US" sz="2900" kern="1200" dirty="0">
            <a:latin typeface="腾讯体 W3" panose="020C04030202040F0204" pitchFamily="34" charset="-122"/>
            <a:ea typeface="腾讯体 W3" panose="020C04030202040F0204" pitchFamily="34" charset="-122"/>
          </a:endParaRPr>
        </a:p>
      </dsp:txBody>
      <dsp:txXfrm>
        <a:off x="2101203" y="925"/>
        <a:ext cx="3092155" cy="1054069"/>
      </dsp:txXfrm>
    </dsp:sp>
    <dsp:sp modelId="{4D966DCB-3D7C-4F4E-995D-2EC782C2DCC1}">
      <dsp:nvSpPr>
        <dsp:cNvPr id="0" name=""/>
        <dsp:cNvSpPr/>
      </dsp:nvSpPr>
      <dsp:spPr>
        <a:xfrm>
          <a:off x="42363" y="1497704"/>
          <a:ext cx="2108139" cy="1054069"/>
        </a:xfrm>
        <a:prstGeom prst="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415" tIns="18415" rIns="18415" bIns="18415" numCol="1" spcCol="1270" anchor="ctr" anchorCtr="0">
          <a:noAutofit/>
        </a:bodyPr>
        <a:lstStyle/>
        <a:p>
          <a:pPr marL="0" lvl="0" indent="0" algn="ctr" defTabSz="1289050">
            <a:lnSpc>
              <a:spcPct val="90000"/>
            </a:lnSpc>
            <a:spcBef>
              <a:spcPct val="0"/>
            </a:spcBef>
            <a:spcAft>
              <a:spcPct val="35000"/>
            </a:spcAft>
            <a:buNone/>
          </a:pPr>
          <a:r>
            <a:rPr lang="zh-CN" altLang="en-US" sz="2900" kern="1200" dirty="0">
              <a:latin typeface="腾讯体 W3" panose="020C04030202040F0204" pitchFamily="34" charset="-122"/>
              <a:ea typeface="腾讯体 W3" panose="020C04030202040F0204" pitchFamily="34" charset="-122"/>
            </a:rPr>
            <a:t>边界类</a:t>
          </a:r>
        </a:p>
      </dsp:txBody>
      <dsp:txXfrm>
        <a:off x="42363" y="1497704"/>
        <a:ext cx="2108139" cy="1054069"/>
      </dsp:txXfrm>
    </dsp:sp>
    <dsp:sp modelId="{26568BB6-8CDC-491C-A79F-523A1645D212}">
      <dsp:nvSpPr>
        <dsp:cNvPr id="0" name=""/>
        <dsp:cNvSpPr/>
      </dsp:nvSpPr>
      <dsp:spPr>
        <a:xfrm>
          <a:off x="2593211" y="1497704"/>
          <a:ext cx="2108139" cy="1054069"/>
        </a:xfrm>
        <a:prstGeom prst="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415" tIns="18415" rIns="18415" bIns="18415" numCol="1" spcCol="1270" anchor="ctr" anchorCtr="0">
          <a:noAutofit/>
        </a:bodyPr>
        <a:lstStyle/>
        <a:p>
          <a:pPr marL="0" lvl="0" indent="0" algn="ctr" defTabSz="1289050">
            <a:lnSpc>
              <a:spcPct val="90000"/>
            </a:lnSpc>
            <a:spcBef>
              <a:spcPct val="0"/>
            </a:spcBef>
            <a:spcAft>
              <a:spcPct val="35000"/>
            </a:spcAft>
            <a:buNone/>
          </a:pPr>
          <a:r>
            <a:rPr lang="zh-CN" altLang="en-US" sz="2900" kern="1200" dirty="0">
              <a:latin typeface="腾讯体 W3" panose="020C04030202040F0204" pitchFamily="34" charset="-122"/>
              <a:ea typeface="腾讯体 W3" panose="020C04030202040F0204" pitchFamily="34" charset="-122"/>
            </a:rPr>
            <a:t>控制类</a:t>
          </a:r>
        </a:p>
      </dsp:txBody>
      <dsp:txXfrm>
        <a:off x="2593211" y="1497704"/>
        <a:ext cx="2108139" cy="1054069"/>
      </dsp:txXfrm>
    </dsp:sp>
    <dsp:sp modelId="{48B902D1-86FA-4A6B-B011-4A2E83B1D4B8}">
      <dsp:nvSpPr>
        <dsp:cNvPr id="0" name=""/>
        <dsp:cNvSpPr/>
      </dsp:nvSpPr>
      <dsp:spPr>
        <a:xfrm>
          <a:off x="5144059" y="1497704"/>
          <a:ext cx="2108139" cy="1054069"/>
        </a:xfrm>
        <a:prstGeom prst="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415" tIns="18415" rIns="18415" bIns="18415" numCol="1" spcCol="1270" anchor="ctr" anchorCtr="0">
          <a:noAutofit/>
        </a:bodyPr>
        <a:lstStyle/>
        <a:p>
          <a:pPr marL="0" lvl="0" indent="0" algn="ctr" defTabSz="1289050">
            <a:lnSpc>
              <a:spcPct val="90000"/>
            </a:lnSpc>
            <a:spcBef>
              <a:spcPct val="0"/>
            </a:spcBef>
            <a:spcAft>
              <a:spcPct val="35000"/>
            </a:spcAft>
            <a:buNone/>
          </a:pPr>
          <a:r>
            <a:rPr lang="zh-CN" altLang="en-US" sz="2900" kern="1200" dirty="0">
              <a:latin typeface="腾讯体 W3" panose="020C04030202040F0204" pitchFamily="34" charset="-122"/>
              <a:ea typeface="腾讯体 W3" panose="020C04030202040F0204" pitchFamily="34" charset="-122"/>
            </a:rPr>
            <a:t>实体类</a:t>
          </a:r>
        </a:p>
      </dsp:txBody>
      <dsp:txXfrm>
        <a:off x="5144059" y="1497704"/>
        <a:ext cx="2108139" cy="1054069"/>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0.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radial4">
  <dgm:title val=""/>
  <dgm:desc val=""/>
  <dgm:catLst>
    <dgm:cat type="relationship" pri="19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t modelId="11"/>
        <dgm:pt modelId="12"/>
      </dgm:ptLst>
      <dgm:cxnLst>
        <dgm:cxn modelId="2" srcId="0" destId="1" srcOrd="0" destOrd="0"/>
        <dgm:cxn modelId="15" srcId="1" destId="11" srcOrd="0" destOrd="0"/>
        <dgm:cxn modelId="16" srcId="1" destId="12" srcOrd="1"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0"/>
              <dgm:param type="spanAng" val="360"/>
              <dgm:param type="ctrShpMap" val="fNode"/>
            </dgm:alg>
          </dgm:if>
          <dgm:else name="Name4">
            <dgm:choose name="Name5">
              <dgm:if name="Name6" axis="ch ch" ptType="node node" st="1 1" cnt="1 0" func="cnt" op="lte" val="3">
                <dgm:alg type="cycle">
                  <dgm:param type="stAng" val="-55"/>
                  <dgm:param type="spanAng" val="110"/>
                  <dgm:param type="ctrShpMap" val="fNode"/>
                </dgm:alg>
              </dgm:if>
              <dgm:else name="Name7">
                <dgm:choose name="Name8">
                  <dgm:if name="Name9" axis="ch ch" ptType="node node" st="1 1" cnt="1 0" func="cnt" op="equ" val="4">
                    <dgm:alg type="cycle">
                      <dgm:param type="stAng" val="-75"/>
                      <dgm:param type="spanAng" val="150"/>
                      <dgm:param type="ctrShpMap" val="fNode"/>
                    </dgm:alg>
                  </dgm:if>
                  <dgm:else name="Name10">
                    <dgm:alg type="cycle">
                      <dgm:param type="stAng" val="-90"/>
                      <dgm:param type="spanAng" val="180"/>
                      <dgm:param type="ctrShpMap" val="fNode"/>
                    </dgm:alg>
                  </dgm:else>
                </dgm:choose>
              </dgm:else>
            </dgm:choose>
          </dgm:else>
        </dgm:choose>
      </dgm:if>
      <dgm:else name="Name11">
        <dgm:choose name="Name12">
          <dgm:if name="Name13" axis="ch ch" ptType="node node" st="1 1" cnt="1 0" func="cnt" op="lte" val="1">
            <dgm:alg type="cycle">
              <dgm:param type="stAng" val="0"/>
              <dgm:param type="spanAng" val="-360"/>
              <dgm:param type="ctrShpMap" val="fNode"/>
            </dgm:alg>
          </dgm:if>
          <dgm:else name="Name14">
            <dgm:choose name="Name15">
              <dgm:if name="Name16" axis="ch ch" ptType="node node" st="1 1" cnt="1 0" func="cnt" op="lte" val="3">
                <dgm:alg type="cycle">
                  <dgm:param type="stAng" val="55"/>
                  <dgm:param type="spanAng" val="-110"/>
                  <dgm:param type="ctrShpMap" val="fNode"/>
                </dgm:alg>
              </dgm:if>
              <dgm:else name="Name17">
                <dgm:choose name="Name18">
                  <dgm:if name="Name19" axis="ch ch" ptType="node node" st="1 1" cnt="1 0" func="cnt" op="equ" val="4">
                    <dgm:alg type="cycle">
                      <dgm:param type="stAng" val="75"/>
                      <dgm:param type="spanAng" val="-150"/>
                      <dgm:param type="ctrShpMap" val="fNode"/>
                    </dgm:alg>
                  </dgm:if>
                  <dgm:else name="Name20">
                    <dgm:alg type="cycle">
                      <dgm:param type="stAng" val="90"/>
                      <dgm:param type="spanAng" val="-180"/>
                      <dgm:param type="ctrShpMap" val="fNode"/>
                    </dgm:alg>
                  </dgm:else>
                </dgm:choose>
              </dgm:else>
            </dgm:choose>
          </dgm:else>
        </dgm:choose>
      </dgm:else>
    </dgm:choose>
    <dgm:shape xmlns:r="http://schemas.openxmlformats.org/officeDocument/2006/relationships" r:blip="">
      <dgm:adjLst/>
    </dgm:shape>
    <dgm:presOf/>
    <dgm:constrLst>
      <dgm:constr type="w" for="ch" forName="centerShape" refType="w"/>
      <dgm:constr type="w" for="ch" forName="node" refType="w" refFor="ch" refForName="centerShape" fact="0.95"/>
      <dgm:constr type="h" for="ch" forName="parTrans" refType="w" refFor="ch" refForName="centerShape" fact="0.285"/>
      <dgm:constr type="sp" refType="w" refFor="ch" refForName="centerShape" op="equ" fact="0.23"/>
      <dgm:constr type="sibSp" refType="w" refFor="ch" refForName="node" fact="0.1"/>
      <dgm:constr type="primFontSz" for="ch" forName="node" op="equ"/>
    </dgm:constrLst>
    <dgm:choose name="Name21">
      <dgm:if name="Name22" axis="ch ch" ptType="node node" st="1 1" cnt="1 0" func="cnt" op="lte" val="5">
        <dgm:ruleLst>
          <dgm:rule type="w" for="ch" forName="centerShape" val="NaN" fact="0.27" max="NaN"/>
        </dgm:ruleLst>
      </dgm:if>
      <dgm:else name="Name23">
        <dgm:ruleLst>
          <dgm:rule type="w" for="ch" forName="centerShape" val="NaN" fact="0.27" max="NaN"/>
          <dgm:rule type="w" for="ch" forName="node" val="NaN" fact="0.7" max="NaN"/>
        </dgm:ruleLst>
      </dgm:else>
    </dgm:choose>
    <dgm:forEach name="Name24" axis="ch" ptType="node" cnt="1">
      <dgm:layoutNode name="centerShape" styleLbl="node0">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 type="primFontSz" val="65"/>
          <dgm:constr type="h" refType="w"/>
        </dgm:constrLst>
        <dgm:ruleLst>
          <dgm:rule type="primFontSz" val="5" fact="NaN" max="NaN"/>
        </dgm:ruleLst>
      </dgm:layoutNode>
      <dgm:forEach name="Name25" axis="ch">
        <dgm:forEach name="Name26" axis="self" ptType="parTrans">
          <dgm:layoutNode name="parTrans" styleLbl="bgSibTrans2D1">
            <dgm:alg type="conn">
              <dgm:param type="begPts" val="auto"/>
              <dgm:param type="endPts" val="ctr"/>
              <dgm:param type="endSty" val="noArr"/>
              <dgm:param type="begSty" val="arr"/>
            </dgm:alg>
            <dgm:shape xmlns:r="http://schemas.openxmlformats.org/officeDocument/2006/relationships" type="conn" r:blip="">
              <dgm:adjLst/>
            </dgm:shape>
            <dgm:presOf axis="self"/>
            <dgm:constrLst>
              <dgm:constr type="begPad" refType="connDist" fact="0.055"/>
              <dgm:constr type="endPad"/>
            </dgm:constrLst>
            <dgm:ruleLst/>
          </dgm:layoutNode>
        </dgm:forEach>
        <dgm:forEach name="Name27" axis="self" ptType="node">
          <dgm:layoutNode name="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h" refType="w" fact="0.8"/>
              <dgm:constr type="tMarg" refType="primFontSz" fact="0.15"/>
              <dgm:constr type="bMarg" refType="primFontSz" fact="0.15"/>
              <dgm:constr type="lMarg" refType="primFontSz" fact="0.15"/>
              <dgm:constr type="rMarg" refType="primFontSz" fact="0.15"/>
            </dgm:constrLst>
            <dgm:ruleLst>
              <dgm:rule type="primFontSz" val="5" fact="NaN" max="NaN"/>
            </dgm:ruleLst>
          </dgm:layoutNode>
        </dgm:forEach>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8.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9.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9599C62-8509-47FC-8E25-E6B06F70B829}" type="datetimeFigureOut">
              <a:rPr lang="zh-CN" altLang="en-US" smtClean="0"/>
              <a:t>2023/11/2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5B6492B-CC8A-4042-A7C4-7CA378A14FF5}" type="slidenum">
              <a:rPr lang="zh-CN" altLang="en-US" smtClean="0"/>
              <a:t>‹#›</a:t>
            </a:fld>
            <a:endParaRPr lang="zh-CN" altLang="en-US"/>
          </a:p>
        </p:txBody>
      </p:sp>
    </p:spTree>
    <p:extLst>
      <p:ext uri="{BB962C8B-B14F-4D97-AF65-F5344CB8AC3E}">
        <p14:creationId xmlns:p14="http://schemas.microsoft.com/office/powerpoint/2010/main" val="23822750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dirty="0"/>
              <a:t>行为型模式用于描述程序在运行时的复杂流程控制，即描述多个类或对象之间如何相互协作共同完成单个对象无法单独完成的任务，以及如何分配类或对象的职责。</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85B6492B-CC8A-4042-A7C4-7CA378A14FF5}" type="slidenum">
              <a:rPr lang="zh-CN" altLang="en-US" smtClean="0"/>
              <a:t>34</a:t>
            </a:fld>
            <a:endParaRPr lang="zh-CN" altLang="en-US"/>
          </a:p>
        </p:txBody>
      </p:sp>
    </p:spTree>
    <p:extLst>
      <p:ext uri="{BB962C8B-B14F-4D97-AF65-F5344CB8AC3E}">
        <p14:creationId xmlns:p14="http://schemas.microsoft.com/office/powerpoint/2010/main" val="42020084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5B6492B-CC8A-4042-A7C4-7CA378A14FF5}" type="slidenum">
              <a:rPr lang="zh-CN" altLang="en-US" smtClean="0"/>
              <a:t>64</a:t>
            </a:fld>
            <a:endParaRPr lang="zh-CN" altLang="en-US"/>
          </a:p>
        </p:txBody>
      </p:sp>
    </p:spTree>
    <p:extLst>
      <p:ext uri="{BB962C8B-B14F-4D97-AF65-F5344CB8AC3E}">
        <p14:creationId xmlns:p14="http://schemas.microsoft.com/office/powerpoint/2010/main" val="13956709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dirty="0"/>
              <a:t>为了更好地解耦数据包分析过程，软件设计人员可以利用“合成</a:t>
            </a:r>
            <a:r>
              <a:rPr lang="en-US" altLang="zh-CN" dirty="0"/>
              <a:t>/</a:t>
            </a:r>
            <a:r>
              <a:rPr lang="zh-CN" altLang="zh-CN" dirty="0"/>
              <a:t>聚合复用原则”对系统架构进行优化，</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dirty="0"/>
              <a:t>将</a:t>
            </a:r>
            <a:r>
              <a:rPr lang="en-US" altLang="zh-CN" dirty="0" err="1"/>
              <a:t>IPAnylyzer</a:t>
            </a:r>
            <a:r>
              <a:rPr lang="zh-CN" altLang="zh-CN" dirty="0"/>
              <a:t>类、</a:t>
            </a:r>
            <a:r>
              <a:rPr lang="en-US" altLang="zh-CN" dirty="0" err="1"/>
              <a:t>TCPAnylyzer</a:t>
            </a:r>
            <a:r>
              <a:rPr lang="zh-CN" altLang="zh-CN" dirty="0"/>
              <a:t>类和</a:t>
            </a:r>
            <a:r>
              <a:rPr lang="en-US" altLang="zh-CN" dirty="0" err="1"/>
              <a:t>UDPAnylyzer</a:t>
            </a:r>
            <a:r>
              <a:rPr lang="zh-CN" altLang="zh-CN" dirty="0"/>
              <a:t>类聚合到</a:t>
            </a:r>
            <a:r>
              <a:rPr lang="en-US" altLang="zh-CN" dirty="0" err="1"/>
              <a:t>PacketAnalyzer</a:t>
            </a:r>
            <a:r>
              <a:rPr lang="zh-CN" altLang="zh-CN" dirty="0"/>
              <a:t>类中；</a:t>
            </a:r>
            <a:endParaRPr lang="zh-CN" altLang="en-US" dirty="0"/>
          </a:p>
        </p:txBody>
      </p:sp>
      <p:sp>
        <p:nvSpPr>
          <p:cNvPr id="4" name="灯片编号占位符 3"/>
          <p:cNvSpPr>
            <a:spLocks noGrp="1"/>
          </p:cNvSpPr>
          <p:nvPr>
            <p:ph type="sldNum" sz="quarter" idx="5"/>
          </p:nvPr>
        </p:nvSpPr>
        <p:spPr/>
        <p:txBody>
          <a:bodyPr/>
          <a:lstStyle/>
          <a:p>
            <a:fld id="{85B6492B-CC8A-4042-A7C4-7CA378A14FF5}" type="slidenum">
              <a:rPr lang="zh-CN" altLang="en-US" smtClean="0"/>
              <a:t>65</a:t>
            </a:fld>
            <a:endParaRPr lang="zh-CN" altLang="en-US"/>
          </a:p>
        </p:txBody>
      </p:sp>
    </p:spTree>
    <p:extLst>
      <p:ext uri="{BB962C8B-B14F-4D97-AF65-F5344CB8AC3E}">
        <p14:creationId xmlns:p14="http://schemas.microsoft.com/office/powerpoint/2010/main" val="20671624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dirty="0"/>
              <a:t>同时，利用开放</a:t>
            </a:r>
            <a:r>
              <a:rPr lang="en-US" altLang="zh-CN" dirty="0"/>
              <a:t>-</a:t>
            </a:r>
            <a:r>
              <a:rPr lang="zh-CN" altLang="zh-CN" dirty="0"/>
              <a:t>封闭原则，将</a:t>
            </a:r>
            <a:r>
              <a:rPr lang="en-US" altLang="zh-CN" dirty="0" err="1"/>
              <a:t>CaptureContr</a:t>
            </a:r>
            <a:r>
              <a:rPr lang="zh-CN" altLang="zh-CN" dirty="0"/>
              <a:t>类到</a:t>
            </a:r>
            <a:r>
              <a:rPr lang="en-US" altLang="zh-CN" dirty="0" err="1"/>
              <a:t>HTTPAnylyzer</a:t>
            </a:r>
            <a:r>
              <a:rPr lang="zh-CN" altLang="zh-CN" dirty="0"/>
              <a:t>类、</a:t>
            </a:r>
            <a:r>
              <a:rPr lang="en-US" altLang="zh-CN" dirty="0" err="1"/>
              <a:t>FTPAnylyzer</a:t>
            </a:r>
            <a:r>
              <a:rPr lang="zh-CN" altLang="zh-CN" dirty="0"/>
              <a:t>类和</a:t>
            </a:r>
            <a:r>
              <a:rPr lang="en-US" altLang="zh-CN" dirty="0" err="1"/>
              <a:t>DNSAnylyzer</a:t>
            </a:r>
            <a:r>
              <a:rPr lang="zh-CN" altLang="zh-CN" dirty="0"/>
              <a:t>类的关联</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dirty="0"/>
              <a:t>修改为</a:t>
            </a:r>
            <a:r>
              <a:rPr lang="en-US" altLang="zh-CN" dirty="0" err="1"/>
              <a:t>CaptureContr</a:t>
            </a:r>
            <a:r>
              <a:rPr lang="zh-CN" altLang="zh-CN" dirty="0"/>
              <a:t>类与</a:t>
            </a:r>
            <a:r>
              <a:rPr lang="en-US" altLang="zh-CN" dirty="0" err="1"/>
              <a:t>PacketAnylyzer</a:t>
            </a:r>
            <a:r>
              <a:rPr lang="zh-CN" altLang="zh-CN" dirty="0"/>
              <a:t>类关联，从而提高目标软件的可扩展性。</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85B6492B-CC8A-4042-A7C4-7CA378A14FF5}" type="slidenum">
              <a:rPr lang="zh-CN" altLang="en-US" smtClean="0"/>
              <a:t>66</a:t>
            </a:fld>
            <a:endParaRPr lang="zh-CN" altLang="en-US"/>
          </a:p>
        </p:txBody>
      </p:sp>
    </p:spTree>
    <p:extLst>
      <p:ext uri="{BB962C8B-B14F-4D97-AF65-F5344CB8AC3E}">
        <p14:creationId xmlns:p14="http://schemas.microsoft.com/office/powerpoint/2010/main" val="3625245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dirty="0"/>
              <a:t>软件设计人员可以结合业务需求，在软件架构中增加</a:t>
            </a:r>
            <a:r>
              <a:rPr lang="en-US" altLang="zh-CN" dirty="0" err="1"/>
              <a:t>UDPLayerView</a:t>
            </a:r>
            <a:r>
              <a:rPr lang="zh-CN" altLang="zh-CN" dirty="0"/>
              <a:t>类、</a:t>
            </a:r>
            <a:r>
              <a:rPr lang="en-US" altLang="zh-CN" dirty="0" err="1"/>
              <a:t>FTPView</a:t>
            </a:r>
            <a:r>
              <a:rPr lang="zh-CN" altLang="zh-CN" dirty="0"/>
              <a:t>类、</a:t>
            </a:r>
            <a:r>
              <a:rPr lang="en-US" altLang="zh-CN" dirty="0" err="1"/>
              <a:t>DNSView</a:t>
            </a:r>
            <a:r>
              <a:rPr lang="zh-CN" altLang="zh-CN" dirty="0"/>
              <a:t>类，分别用于显示相关应用的数据包内容。</a:t>
            </a:r>
            <a:endParaRPr lang="zh-CN" altLang="en-US" dirty="0"/>
          </a:p>
        </p:txBody>
      </p:sp>
      <p:sp>
        <p:nvSpPr>
          <p:cNvPr id="4" name="灯片编号占位符 3"/>
          <p:cNvSpPr>
            <a:spLocks noGrp="1"/>
          </p:cNvSpPr>
          <p:nvPr>
            <p:ph type="sldNum" sz="quarter" idx="5"/>
          </p:nvPr>
        </p:nvSpPr>
        <p:spPr/>
        <p:txBody>
          <a:bodyPr/>
          <a:lstStyle/>
          <a:p>
            <a:fld id="{85B6492B-CC8A-4042-A7C4-7CA378A14FF5}" type="slidenum">
              <a:rPr lang="zh-CN" altLang="en-US" smtClean="0"/>
              <a:t>67</a:t>
            </a:fld>
            <a:endParaRPr lang="zh-CN" altLang="en-US"/>
          </a:p>
        </p:txBody>
      </p:sp>
    </p:spTree>
    <p:extLst>
      <p:ext uri="{BB962C8B-B14F-4D97-AF65-F5344CB8AC3E}">
        <p14:creationId xmlns:p14="http://schemas.microsoft.com/office/powerpoint/2010/main" val="8547515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5B6492B-CC8A-4042-A7C4-7CA378A14FF5}" type="slidenum">
              <a:rPr lang="zh-CN" altLang="en-US" smtClean="0"/>
              <a:t>68</a:t>
            </a:fld>
            <a:endParaRPr lang="zh-CN" altLang="en-US"/>
          </a:p>
        </p:txBody>
      </p:sp>
    </p:spTree>
    <p:extLst>
      <p:ext uri="{BB962C8B-B14F-4D97-AF65-F5344CB8AC3E}">
        <p14:creationId xmlns:p14="http://schemas.microsoft.com/office/powerpoint/2010/main" val="6544249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5B6492B-CC8A-4042-A7C4-7CA378A14FF5}" type="slidenum">
              <a:rPr lang="zh-CN" altLang="en-US" smtClean="0"/>
              <a:t>69</a:t>
            </a:fld>
            <a:endParaRPr lang="zh-CN" altLang="en-US"/>
          </a:p>
        </p:txBody>
      </p:sp>
    </p:spTree>
    <p:extLst>
      <p:ext uri="{BB962C8B-B14F-4D97-AF65-F5344CB8AC3E}">
        <p14:creationId xmlns:p14="http://schemas.microsoft.com/office/powerpoint/2010/main" val="39146017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dirty="0"/>
              <a:t>在实现业务用例涉及的各项活动时，软件设计人员可以运用各种启发式规则、设计模式，以及相关经验来完善软件架构设计。</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r>
              <a:rPr lang="zh-CN" altLang="zh-CN" dirty="0"/>
              <a:t>例如，可以将</a:t>
            </a:r>
            <a:r>
              <a:rPr lang="en-US" altLang="zh-CN" dirty="0" err="1"/>
              <a:t>TreeListWnd</a:t>
            </a:r>
            <a:r>
              <a:rPr lang="zh-CN" altLang="zh-CN" dirty="0"/>
              <a:t>类聚合到</a:t>
            </a:r>
            <a:r>
              <a:rPr lang="en-US" altLang="zh-CN" dirty="0" err="1"/>
              <a:t>ContentView</a:t>
            </a:r>
            <a:r>
              <a:rPr lang="zh-CN" altLang="zh-CN" dirty="0"/>
              <a:t>类中，进一步降低目标软件架构的复杂程度</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85B6492B-CC8A-4042-A7C4-7CA378A14FF5}" type="slidenum">
              <a:rPr lang="zh-CN" altLang="en-US" smtClean="0"/>
              <a:t>70</a:t>
            </a:fld>
            <a:endParaRPr lang="zh-CN" altLang="en-US"/>
          </a:p>
        </p:txBody>
      </p:sp>
    </p:spTree>
    <p:extLst>
      <p:ext uri="{BB962C8B-B14F-4D97-AF65-F5344CB8AC3E}">
        <p14:creationId xmlns:p14="http://schemas.microsoft.com/office/powerpoint/2010/main" val="16754625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5B6492B-CC8A-4042-A7C4-7CA378A14FF5}" type="slidenum">
              <a:rPr lang="zh-CN" altLang="en-US" smtClean="0"/>
              <a:t>71</a:t>
            </a:fld>
            <a:endParaRPr lang="zh-CN" altLang="en-US"/>
          </a:p>
        </p:txBody>
      </p:sp>
    </p:spTree>
    <p:extLst>
      <p:ext uri="{BB962C8B-B14F-4D97-AF65-F5344CB8AC3E}">
        <p14:creationId xmlns:p14="http://schemas.microsoft.com/office/powerpoint/2010/main" val="158889052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5B6492B-CC8A-4042-A7C4-7CA378A14FF5}" type="slidenum">
              <a:rPr lang="zh-CN" altLang="en-US" smtClean="0"/>
              <a:t>72</a:t>
            </a:fld>
            <a:endParaRPr lang="zh-CN" altLang="en-US"/>
          </a:p>
        </p:txBody>
      </p:sp>
    </p:spTree>
    <p:extLst>
      <p:ext uri="{BB962C8B-B14F-4D97-AF65-F5344CB8AC3E}">
        <p14:creationId xmlns:p14="http://schemas.microsoft.com/office/powerpoint/2010/main" val="4175589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5B6492B-CC8A-4042-A7C4-7CA378A14FF5}" type="slidenum">
              <a:rPr lang="zh-CN" altLang="en-US" smtClean="0"/>
              <a:t>73</a:t>
            </a:fld>
            <a:endParaRPr lang="zh-CN" altLang="en-US"/>
          </a:p>
        </p:txBody>
      </p:sp>
    </p:spTree>
    <p:extLst>
      <p:ext uri="{BB962C8B-B14F-4D97-AF65-F5344CB8AC3E}">
        <p14:creationId xmlns:p14="http://schemas.microsoft.com/office/powerpoint/2010/main" val="5134541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dirty="0"/>
              <a:t>对目标软件实现中涉及的类、类关系，以及类交互进行设计，将分析阶段得到的内容转变成符合成本和质量要求的、抽象的系统实现方案，确保软件设计能够正确实现目标软件的所有用例。</a:t>
            </a:r>
            <a:endParaRPr lang="zh-CN" altLang="en-US" dirty="0"/>
          </a:p>
        </p:txBody>
      </p:sp>
      <p:sp>
        <p:nvSpPr>
          <p:cNvPr id="4" name="灯片编号占位符 3"/>
          <p:cNvSpPr>
            <a:spLocks noGrp="1"/>
          </p:cNvSpPr>
          <p:nvPr>
            <p:ph type="sldNum" sz="quarter" idx="5"/>
          </p:nvPr>
        </p:nvSpPr>
        <p:spPr/>
        <p:txBody>
          <a:bodyPr/>
          <a:lstStyle/>
          <a:p>
            <a:fld id="{85B6492B-CC8A-4042-A7C4-7CA378A14FF5}" type="slidenum">
              <a:rPr lang="zh-CN" altLang="en-US" smtClean="0"/>
              <a:t>37</a:t>
            </a:fld>
            <a:endParaRPr lang="zh-CN" altLang="en-US"/>
          </a:p>
        </p:txBody>
      </p:sp>
    </p:spTree>
    <p:extLst>
      <p:ext uri="{BB962C8B-B14F-4D97-AF65-F5344CB8AC3E}">
        <p14:creationId xmlns:p14="http://schemas.microsoft.com/office/powerpoint/2010/main" val="221567849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5B6492B-CC8A-4042-A7C4-7CA378A14FF5}" type="slidenum">
              <a:rPr lang="zh-CN" altLang="en-US" smtClean="0"/>
              <a:t>74</a:t>
            </a:fld>
            <a:endParaRPr lang="zh-CN" altLang="en-US"/>
          </a:p>
        </p:txBody>
      </p:sp>
    </p:spTree>
    <p:extLst>
      <p:ext uri="{BB962C8B-B14F-4D97-AF65-F5344CB8AC3E}">
        <p14:creationId xmlns:p14="http://schemas.microsoft.com/office/powerpoint/2010/main" val="221339835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5B6492B-CC8A-4042-A7C4-7CA378A14FF5}" type="slidenum">
              <a:rPr lang="zh-CN" altLang="en-US" smtClean="0"/>
              <a:t>75</a:t>
            </a:fld>
            <a:endParaRPr lang="zh-CN" altLang="en-US"/>
          </a:p>
        </p:txBody>
      </p:sp>
    </p:spTree>
    <p:extLst>
      <p:ext uri="{BB962C8B-B14F-4D97-AF65-F5344CB8AC3E}">
        <p14:creationId xmlns:p14="http://schemas.microsoft.com/office/powerpoint/2010/main" val="45311211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dirty="0"/>
              <a:t>软件设计人员可以分析类的状态图，以类状态为参考，为类补充必须的属性信息。</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85B6492B-CC8A-4042-A7C4-7CA378A14FF5}" type="slidenum">
              <a:rPr lang="zh-CN" altLang="en-US" smtClean="0"/>
              <a:t>76</a:t>
            </a:fld>
            <a:endParaRPr lang="zh-CN" altLang="en-US"/>
          </a:p>
        </p:txBody>
      </p:sp>
    </p:spTree>
    <p:extLst>
      <p:ext uri="{BB962C8B-B14F-4D97-AF65-F5344CB8AC3E}">
        <p14:creationId xmlns:p14="http://schemas.microsoft.com/office/powerpoint/2010/main" val="12625847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dirty="0"/>
              <a:t>为了便于实现软件业务逻辑，软件设计人员可以在</a:t>
            </a:r>
            <a:r>
              <a:rPr lang="en-US" altLang="zh-CN" dirty="0" err="1"/>
              <a:t>NetworkCardListWndView</a:t>
            </a:r>
            <a:r>
              <a:rPr lang="zh-CN" altLang="zh-CN" dirty="0"/>
              <a:t>类中增加一个</a:t>
            </a:r>
            <a:r>
              <a:rPr lang="en-US" altLang="zh-CN" dirty="0"/>
              <a:t>vector</a:t>
            </a:r>
            <a:r>
              <a:rPr lang="zh-CN" altLang="zh-CN" dirty="0"/>
              <a:t>类对象来保存网卡列表。</a:t>
            </a:r>
            <a:endParaRPr lang="zh-CN" altLang="en-US" dirty="0"/>
          </a:p>
        </p:txBody>
      </p:sp>
      <p:sp>
        <p:nvSpPr>
          <p:cNvPr id="4" name="灯片编号占位符 3"/>
          <p:cNvSpPr>
            <a:spLocks noGrp="1"/>
          </p:cNvSpPr>
          <p:nvPr>
            <p:ph type="sldNum" sz="quarter" idx="5"/>
          </p:nvPr>
        </p:nvSpPr>
        <p:spPr/>
        <p:txBody>
          <a:bodyPr/>
          <a:lstStyle/>
          <a:p>
            <a:fld id="{85B6492B-CC8A-4042-A7C4-7CA378A14FF5}" type="slidenum">
              <a:rPr lang="zh-CN" altLang="en-US" smtClean="0"/>
              <a:t>77</a:t>
            </a:fld>
            <a:endParaRPr lang="zh-CN" altLang="en-US"/>
          </a:p>
        </p:txBody>
      </p:sp>
    </p:spTree>
    <p:extLst>
      <p:ext uri="{BB962C8B-B14F-4D97-AF65-F5344CB8AC3E}">
        <p14:creationId xmlns:p14="http://schemas.microsoft.com/office/powerpoint/2010/main" val="308631346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5B6492B-CC8A-4042-A7C4-7CA378A14FF5}" type="slidenum">
              <a:rPr lang="zh-CN" altLang="en-US" smtClean="0"/>
              <a:t>78</a:t>
            </a:fld>
            <a:endParaRPr lang="zh-CN" altLang="en-US"/>
          </a:p>
        </p:txBody>
      </p:sp>
    </p:spTree>
    <p:extLst>
      <p:ext uri="{BB962C8B-B14F-4D97-AF65-F5344CB8AC3E}">
        <p14:creationId xmlns:p14="http://schemas.microsoft.com/office/powerpoint/2010/main" val="278072993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spcAft>
                <a:spcPts val="0"/>
              </a:spcAft>
            </a:pPr>
            <a:r>
              <a:rPr lang="zh-CN" altLang="en-US" dirty="0"/>
              <a:t>第一，</a:t>
            </a:r>
            <a:r>
              <a:rPr lang="zh-CN" altLang="zh-CN" dirty="0"/>
              <a:t>有用性</a:t>
            </a:r>
          </a:p>
          <a:p>
            <a:pPr>
              <a:spcAft>
                <a:spcPts val="0"/>
              </a:spcAft>
            </a:pPr>
            <a:r>
              <a:rPr lang="zh-CN" altLang="zh-CN" dirty="0"/>
              <a:t>软件构件主要用于封装各种资源或者功能，能够向用户提供特定的服务；</a:t>
            </a:r>
          </a:p>
          <a:p>
            <a:endParaRPr lang="zh-CN" altLang="en-US" dirty="0"/>
          </a:p>
          <a:p>
            <a:endParaRPr lang="zh-CN" altLang="en-US" dirty="0"/>
          </a:p>
          <a:p>
            <a:pPr>
              <a:spcAft>
                <a:spcPts val="0"/>
              </a:spcAft>
            </a:pPr>
            <a:r>
              <a:rPr lang="zh-CN" altLang="en-US" dirty="0"/>
              <a:t>第二，</a:t>
            </a:r>
            <a:r>
              <a:rPr lang="zh-CN" altLang="zh-CN" dirty="0"/>
              <a:t>可用性</a:t>
            </a:r>
          </a:p>
          <a:p>
            <a:r>
              <a:rPr lang="zh-CN" altLang="zh-CN" dirty="0"/>
              <a:t>由于软件构件可以在适当的环境被复合使用，因此，软件构件必须提供可读、完整、清晰、准确的</a:t>
            </a:r>
            <a:r>
              <a:rPr lang="en-US" altLang="zh-CN" dirty="0"/>
              <a:t>API</a:t>
            </a:r>
            <a:r>
              <a:rPr lang="zh-CN" altLang="zh-CN" dirty="0"/>
              <a:t>接口规范，便于软件开发人员了解构件接口，使用构件提供的资源和服务；</a:t>
            </a:r>
            <a:endParaRPr lang="zh-CN" altLang="en-US"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dirty="0"/>
              <a:t>同时，优秀的构件也会提供兼容多种开发语言的版本，便于系统集成；</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a:spcAft>
                <a:spcPts val="0"/>
              </a:spcAft>
            </a:pPr>
            <a:r>
              <a:rPr lang="zh-CN" altLang="en-US" dirty="0"/>
              <a:t>第三，</a:t>
            </a:r>
            <a:r>
              <a:rPr lang="zh-CN" altLang="zh-CN" dirty="0"/>
              <a:t>自描述性</a:t>
            </a:r>
          </a:p>
          <a:p>
            <a:r>
              <a:rPr lang="zh-CN" altLang="zh-CN" dirty="0"/>
              <a:t>构件必须能够识别其属性、存取方法和事件，能够根据调用要求提供正确的服务；</a:t>
            </a:r>
            <a:endParaRPr lang="en-US" altLang="zh-CN" dirty="0"/>
          </a:p>
          <a:p>
            <a:endParaRPr lang="en-US" altLang="zh-CN" dirty="0"/>
          </a:p>
          <a:p>
            <a:pPr>
              <a:spcAft>
                <a:spcPts val="0"/>
              </a:spcAft>
            </a:pPr>
            <a:r>
              <a:rPr lang="zh-CN" altLang="en-US" dirty="0"/>
              <a:t>第四，</a:t>
            </a:r>
            <a:r>
              <a:rPr lang="zh-CN" altLang="zh-CN" dirty="0"/>
              <a:t>可定制性</a:t>
            </a:r>
          </a:p>
          <a:p>
            <a:pPr>
              <a:spcAft>
                <a:spcPts val="0"/>
              </a:spcAft>
            </a:pPr>
            <a:r>
              <a:rPr lang="zh-CN" altLang="zh-CN" dirty="0"/>
              <a:t>构件是可以独立配置的软件单元，优秀的构件可以通过参数配置来适合不同的使用场景；</a:t>
            </a:r>
          </a:p>
          <a:p>
            <a:endParaRPr lang="en-US" altLang="zh-CN" dirty="0"/>
          </a:p>
          <a:p>
            <a:pPr>
              <a:spcAft>
                <a:spcPts val="0"/>
              </a:spcAft>
            </a:pPr>
            <a:r>
              <a:rPr lang="zh-CN" altLang="en-US" dirty="0"/>
              <a:t>第五，</a:t>
            </a:r>
            <a:r>
              <a:rPr lang="zh-CN" altLang="zh-CN" dirty="0"/>
              <a:t>可移植性</a:t>
            </a:r>
          </a:p>
          <a:p>
            <a:pPr>
              <a:spcAft>
                <a:spcPts val="0"/>
              </a:spcAft>
            </a:pPr>
            <a:r>
              <a:rPr lang="zh-CN" altLang="zh-CN" dirty="0"/>
              <a:t>优秀的构件往往会提供多个不同的版本，从而确保构件能够部署在多种不同的软硬件平台上，以及能够在不同的环境下运行。</a:t>
            </a:r>
          </a:p>
          <a:p>
            <a:endParaRPr lang="zh-CN" altLang="en-US" dirty="0"/>
          </a:p>
        </p:txBody>
      </p:sp>
      <p:sp>
        <p:nvSpPr>
          <p:cNvPr id="4" name="灯片编号占位符 3"/>
          <p:cNvSpPr>
            <a:spLocks noGrp="1"/>
          </p:cNvSpPr>
          <p:nvPr>
            <p:ph type="sldNum" sz="quarter" idx="5"/>
          </p:nvPr>
        </p:nvSpPr>
        <p:spPr/>
        <p:txBody>
          <a:bodyPr/>
          <a:lstStyle/>
          <a:p>
            <a:fld id="{85B6492B-CC8A-4042-A7C4-7CA378A14FF5}" type="slidenum">
              <a:rPr lang="zh-CN" altLang="en-US" smtClean="0"/>
              <a:t>81</a:t>
            </a:fld>
            <a:endParaRPr lang="zh-CN" altLang="en-US"/>
          </a:p>
        </p:txBody>
      </p:sp>
    </p:spTree>
    <p:extLst>
      <p:ext uri="{BB962C8B-B14F-4D97-AF65-F5344CB8AC3E}">
        <p14:creationId xmlns:p14="http://schemas.microsoft.com/office/powerpoint/2010/main" val="8856237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dirty="0"/>
              <a:t>对目标软件实现中涉及的类、类关系，以及类交互进行设计，将分析阶段得到的内容转变成符合成本和质量要求的、抽象的系统实现方案，确保软件设计能够正确实现目标软件的所有用例。</a:t>
            </a:r>
            <a:endParaRPr lang="zh-CN" altLang="en-US" dirty="0"/>
          </a:p>
        </p:txBody>
      </p:sp>
      <p:sp>
        <p:nvSpPr>
          <p:cNvPr id="4" name="灯片编号占位符 3"/>
          <p:cNvSpPr>
            <a:spLocks noGrp="1"/>
          </p:cNvSpPr>
          <p:nvPr>
            <p:ph type="sldNum" sz="quarter" idx="5"/>
          </p:nvPr>
        </p:nvSpPr>
        <p:spPr/>
        <p:txBody>
          <a:bodyPr/>
          <a:lstStyle/>
          <a:p>
            <a:fld id="{85B6492B-CC8A-4042-A7C4-7CA378A14FF5}" type="slidenum">
              <a:rPr lang="zh-CN" altLang="en-US" smtClean="0"/>
              <a:t>38</a:t>
            </a:fld>
            <a:endParaRPr lang="zh-CN" altLang="en-US"/>
          </a:p>
        </p:txBody>
      </p:sp>
    </p:spTree>
    <p:extLst>
      <p:ext uri="{BB962C8B-B14F-4D97-AF65-F5344CB8AC3E}">
        <p14:creationId xmlns:p14="http://schemas.microsoft.com/office/powerpoint/2010/main" val="9182224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5B6492B-CC8A-4042-A7C4-7CA378A14FF5}" type="slidenum">
              <a:rPr lang="zh-CN" altLang="en-US" smtClean="0"/>
              <a:t>58</a:t>
            </a:fld>
            <a:endParaRPr lang="zh-CN" altLang="en-US"/>
          </a:p>
        </p:txBody>
      </p:sp>
    </p:spTree>
    <p:extLst>
      <p:ext uri="{BB962C8B-B14F-4D97-AF65-F5344CB8AC3E}">
        <p14:creationId xmlns:p14="http://schemas.microsoft.com/office/powerpoint/2010/main" val="11935755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5B6492B-CC8A-4042-A7C4-7CA378A14FF5}" type="slidenum">
              <a:rPr lang="zh-CN" altLang="en-US" smtClean="0"/>
              <a:t>59</a:t>
            </a:fld>
            <a:endParaRPr lang="zh-CN" altLang="en-US"/>
          </a:p>
        </p:txBody>
      </p:sp>
    </p:spTree>
    <p:extLst>
      <p:ext uri="{BB962C8B-B14F-4D97-AF65-F5344CB8AC3E}">
        <p14:creationId xmlns:p14="http://schemas.microsoft.com/office/powerpoint/2010/main" val="24600336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5B6492B-CC8A-4042-A7C4-7CA378A14FF5}" type="slidenum">
              <a:rPr lang="zh-CN" altLang="en-US" smtClean="0"/>
              <a:t>60</a:t>
            </a:fld>
            <a:endParaRPr lang="zh-CN" altLang="en-US"/>
          </a:p>
        </p:txBody>
      </p:sp>
    </p:spTree>
    <p:extLst>
      <p:ext uri="{BB962C8B-B14F-4D97-AF65-F5344CB8AC3E}">
        <p14:creationId xmlns:p14="http://schemas.microsoft.com/office/powerpoint/2010/main" val="38913315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5B6492B-CC8A-4042-A7C4-7CA378A14FF5}" type="slidenum">
              <a:rPr lang="zh-CN" altLang="en-US" smtClean="0"/>
              <a:t>61</a:t>
            </a:fld>
            <a:endParaRPr lang="zh-CN" altLang="en-US"/>
          </a:p>
        </p:txBody>
      </p:sp>
    </p:spTree>
    <p:extLst>
      <p:ext uri="{BB962C8B-B14F-4D97-AF65-F5344CB8AC3E}">
        <p14:creationId xmlns:p14="http://schemas.microsoft.com/office/powerpoint/2010/main" val="25628308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5B6492B-CC8A-4042-A7C4-7CA378A14FF5}" type="slidenum">
              <a:rPr lang="zh-CN" altLang="en-US" smtClean="0"/>
              <a:t>62</a:t>
            </a:fld>
            <a:endParaRPr lang="zh-CN" altLang="en-US"/>
          </a:p>
        </p:txBody>
      </p:sp>
    </p:spTree>
    <p:extLst>
      <p:ext uri="{BB962C8B-B14F-4D97-AF65-F5344CB8AC3E}">
        <p14:creationId xmlns:p14="http://schemas.microsoft.com/office/powerpoint/2010/main" val="25542294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5B6492B-CC8A-4042-A7C4-7CA378A14FF5}" type="slidenum">
              <a:rPr lang="zh-CN" altLang="en-US" smtClean="0"/>
              <a:t>63</a:t>
            </a:fld>
            <a:endParaRPr lang="zh-CN" altLang="en-US"/>
          </a:p>
        </p:txBody>
      </p:sp>
    </p:spTree>
    <p:extLst>
      <p:ext uri="{BB962C8B-B14F-4D97-AF65-F5344CB8AC3E}">
        <p14:creationId xmlns:p14="http://schemas.microsoft.com/office/powerpoint/2010/main" val="15579550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标题幻灯片">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Date Placeholder 3"/>
          <p:cNvSpPr>
            <a:spLocks noGrp="1"/>
          </p:cNvSpPr>
          <p:nvPr>
            <p:ph type="dt" sz="half" idx="10"/>
          </p:nvPr>
        </p:nvSpPr>
        <p:spPr/>
        <p:txBody>
          <a:bodyPr/>
          <a:lstStyle/>
          <a:p>
            <a:fld id="{7E34C3B4-FAFD-428C-BFDE-6B258C931D5A}" type="datetime1">
              <a:rPr lang="zh-CN" altLang="en-US" smtClean="0"/>
              <a:t>2023/11/2</a:t>
            </a:fld>
            <a:endParaRPr lang="zh-CN" altLang="en-US"/>
          </a:p>
        </p:txBody>
      </p:sp>
      <p:sp>
        <p:nvSpPr>
          <p:cNvPr id="5" name="Footer Placeholder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Slide Number Placeholder 5"/>
          <p:cNvSpPr>
            <a:spLocks noGrp="1"/>
          </p:cNvSpPr>
          <p:nvPr>
            <p:ph type="sldNum" sz="quarter" idx="12"/>
          </p:nvPr>
        </p:nvSpPr>
        <p:spPr/>
        <p:txBody>
          <a:bodyPr/>
          <a:lstStyle/>
          <a:p>
            <a:fld id="{5B3F3CCD-5AE8-4BDA-99FD-25BB3DCCC447}" type="slidenum">
              <a:rPr lang="zh-CN" altLang="en-US" smtClean="0"/>
              <a:t>‹#›</a:t>
            </a:fld>
            <a:endParaRPr lang="zh-CN" altLang="en-US"/>
          </a:p>
        </p:txBody>
      </p:sp>
      <p:grpSp>
        <p:nvGrpSpPr>
          <p:cNvPr id="2" name="组合 21">
            <a:extLst>
              <a:ext uri="{FF2B5EF4-FFF2-40B4-BE49-F238E27FC236}">
                <a16:creationId xmlns:a16="http://schemas.microsoft.com/office/drawing/2014/main" id="{BAD8C1F3-7D9A-2B49-E9CB-14DB9FF805E1}"/>
              </a:ext>
            </a:extLst>
          </p:cNvPr>
          <p:cNvGrpSpPr/>
          <p:nvPr userDrawn="1"/>
        </p:nvGrpSpPr>
        <p:grpSpPr bwMode="auto">
          <a:xfrm>
            <a:off x="6726560" y="-210839"/>
            <a:ext cx="7768666" cy="7764182"/>
            <a:chOff x="1502936" y="-740618"/>
            <a:chExt cx="6188355" cy="6185476"/>
          </a:xfrm>
        </p:grpSpPr>
        <p:sp>
          <p:nvSpPr>
            <p:cNvPr id="3" name="Freeform 5">
              <a:extLst>
                <a:ext uri="{FF2B5EF4-FFF2-40B4-BE49-F238E27FC236}">
                  <a16:creationId xmlns:a16="http://schemas.microsoft.com/office/drawing/2014/main" id="{B61CF049-B36D-2344-7E9F-3321B185BE87}"/>
                </a:ext>
              </a:extLst>
            </p:cNvPr>
            <p:cNvSpPr/>
            <p:nvPr/>
          </p:nvSpPr>
          <p:spPr bwMode="auto">
            <a:xfrm>
              <a:off x="4764056" y="-426883"/>
              <a:ext cx="538243" cy="584295"/>
            </a:xfrm>
            <a:custGeom>
              <a:avLst/>
              <a:gdLst>
                <a:gd name="T0" fmla="*/ 2147483647 w 79"/>
                <a:gd name="T1" fmla="*/ 2147483647 h 86"/>
                <a:gd name="T2" fmla="*/ 1299754571 w 79"/>
                <a:gd name="T3" fmla="*/ 2147483647 h 86"/>
                <a:gd name="T4" fmla="*/ 92836688 w 79"/>
                <a:gd name="T5" fmla="*/ 2147483647 h 86"/>
                <a:gd name="T6" fmla="*/ 464197148 w 79"/>
                <a:gd name="T7" fmla="*/ 507759181 h 86"/>
                <a:gd name="T8" fmla="*/ 46418344 w 79"/>
                <a:gd name="T9" fmla="*/ 92318604 h 86"/>
                <a:gd name="T10" fmla="*/ 185680190 w 79"/>
                <a:gd name="T11" fmla="*/ 0 h 86"/>
                <a:gd name="T12" fmla="*/ 881975753 w 79"/>
                <a:gd name="T13" fmla="*/ 138477919 h 86"/>
                <a:gd name="T14" fmla="*/ 1624689700 w 79"/>
                <a:gd name="T15" fmla="*/ 230803343 h 86"/>
                <a:gd name="T16" fmla="*/ 1717533175 w 79"/>
                <a:gd name="T17" fmla="*/ 323121921 h 86"/>
                <a:gd name="T18" fmla="*/ 1206911096 w 79"/>
                <a:gd name="T19" fmla="*/ 600084553 h 86"/>
                <a:gd name="T20" fmla="*/ 881975753 w 79"/>
                <a:gd name="T21" fmla="*/ 2147483647 h 86"/>
                <a:gd name="T22" fmla="*/ 1531853038 w 79"/>
                <a:gd name="T23" fmla="*/ 2147483647 h 86"/>
                <a:gd name="T24" fmla="*/ 2147483647 w 79"/>
                <a:gd name="T25" fmla="*/ 2147483647 h 86"/>
                <a:gd name="T26" fmla="*/ 2147483647 w 79"/>
                <a:gd name="T27" fmla="*/ 1384806260 h 86"/>
                <a:gd name="T28" fmla="*/ 2147483647 w 79"/>
                <a:gd name="T29" fmla="*/ 507759181 h 86"/>
                <a:gd name="T30" fmla="*/ 2147483647 w 79"/>
                <a:gd name="T31" fmla="*/ 415440498 h 86"/>
                <a:gd name="T32" fmla="*/ 2147483647 w 79"/>
                <a:gd name="T33" fmla="*/ 369281209 h 86"/>
                <a:gd name="T34" fmla="*/ 2147483647 w 79"/>
                <a:gd name="T35" fmla="*/ 461599893 h 86"/>
                <a:gd name="T36" fmla="*/ 2147483647 w 79"/>
                <a:gd name="T37" fmla="*/ 553925264 h 86"/>
                <a:gd name="T38" fmla="*/ 2147483647 w 79"/>
                <a:gd name="T39" fmla="*/ 600084553 h 86"/>
                <a:gd name="T40" fmla="*/ 2147483647 w 79"/>
                <a:gd name="T41" fmla="*/ 692403130 h 86"/>
                <a:gd name="T42" fmla="*/ 2147483647 w 79"/>
                <a:gd name="T43" fmla="*/ 1384806260 h 86"/>
                <a:gd name="T44" fmla="*/ 2147483647 w 79"/>
                <a:gd name="T45" fmla="*/ 2147483647 h 8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79"/>
                <a:gd name="T70" fmla="*/ 0 h 86"/>
                <a:gd name="T71" fmla="*/ 79 w 79"/>
                <a:gd name="T72" fmla="*/ 86 h 8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79" h="86">
                  <a:moveTo>
                    <a:pt x="59" y="63"/>
                  </a:moveTo>
                  <a:cubicBezTo>
                    <a:pt x="56" y="80"/>
                    <a:pt x="43" y="86"/>
                    <a:pt x="28" y="84"/>
                  </a:cubicBezTo>
                  <a:cubicBezTo>
                    <a:pt x="10" y="81"/>
                    <a:pt x="0" y="71"/>
                    <a:pt x="2" y="60"/>
                  </a:cubicBezTo>
                  <a:cubicBezTo>
                    <a:pt x="10" y="11"/>
                    <a:pt x="10" y="11"/>
                    <a:pt x="10" y="11"/>
                  </a:cubicBezTo>
                  <a:cubicBezTo>
                    <a:pt x="11" y="2"/>
                    <a:pt x="1" y="5"/>
                    <a:pt x="1" y="2"/>
                  </a:cubicBezTo>
                  <a:cubicBezTo>
                    <a:pt x="2" y="1"/>
                    <a:pt x="2" y="0"/>
                    <a:pt x="4" y="0"/>
                  </a:cubicBezTo>
                  <a:cubicBezTo>
                    <a:pt x="10" y="1"/>
                    <a:pt x="15" y="2"/>
                    <a:pt x="19" y="3"/>
                  </a:cubicBezTo>
                  <a:cubicBezTo>
                    <a:pt x="24" y="4"/>
                    <a:pt x="29" y="4"/>
                    <a:pt x="35" y="5"/>
                  </a:cubicBezTo>
                  <a:cubicBezTo>
                    <a:pt x="37" y="6"/>
                    <a:pt x="37" y="6"/>
                    <a:pt x="37" y="7"/>
                  </a:cubicBezTo>
                  <a:cubicBezTo>
                    <a:pt x="37" y="10"/>
                    <a:pt x="28" y="4"/>
                    <a:pt x="26" y="13"/>
                  </a:cubicBezTo>
                  <a:cubicBezTo>
                    <a:pt x="19" y="62"/>
                    <a:pt x="19" y="62"/>
                    <a:pt x="19" y="62"/>
                  </a:cubicBezTo>
                  <a:cubicBezTo>
                    <a:pt x="17" y="71"/>
                    <a:pt x="24" y="80"/>
                    <a:pt x="33" y="81"/>
                  </a:cubicBezTo>
                  <a:cubicBezTo>
                    <a:pt x="45" y="83"/>
                    <a:pt x="54" y="77"/>
                    <a:pt x="56" y="63"/>
                  </a:cubicBezTo>
                  <a:cubicBezTo>
                    <a:pt x="61" y="30"/>
                    <a:pt x="61" y="30"/>
                    <a:pt x="61" y="30"/>
                  </a:cubicBezTo>
                  <a:cubicBezTo>
                    <a:pt x="63" y="20"/>
                    <a:pt x="60" y="14"/>
                    <a:pt x="55" y="11"/>
                  </a:cubicBezTo>
                  <a:cubicBezTo>
                    <a:pt x="54" y="11"/>
                    <a:pt x="52" y="10"/>
                    <a:pt x="52" y="9"/>
                  </a:cubicBezTo>
                  <a:cubicBezTo>
                    <a:pt x="52" y="9"/>
                    <a:pt x="52" y="8"/>
                    <a:pt x="54" y="8"/>
                  </a:cubicBezTo>
                  <a:cubicBezTo>
                    <a:pt x="57" y="9"/>
                    <a:pt x="61" y="10"/>
                    <a:pt x="66" y="10"/>
                  </a:cubicBezTo>
                  <a:cubicBezTo>
                    <a:pt x="70" y="11"/>
                    <a:pt x="75" y="11"/>
                    <a:pt x="77" y="12"/>
                  </a:cubicBezTo>
                  <a:cubicBezTo>
                    <a:pt x="79" y="12"/>
                    <a:pt x="79" y="13"/>
                    <a:pt x="79" y="13"/>
                  </a:cubicBezTo>
                  <a:cubicBezTo>
                    <a:pt x="79" y="14"/>
                    <a:pt x="77" y="14"/>
                    <a:pt x="75" y="15"/>
                  </a:cubicBezTo>
                  <a:cubicBezTo>
                    <a:pt x="70" y="15"/>
                    <a:pt x="65" y="20"/>
                    <a:pt x="64" y="30"/>
                  </a:cubicBezTo>
                  <a:lnTo>
                    <a:pt x="59" y="63"/>
                  </a:ln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9" name="Freeform 6">
              <a:extLst>
                <a:ext uri="{FF2B5EF4-FFF2-40B4-BE49-F238E27FC236}">
                  <a16:creationId xmlns:a16="http://schemas.microsoft.com/office/drawing/2014/main" id="{534663F5-707C-187F-7DE2-C28A5B65AAF3}"/>
                </a:ext>
              </a:extLst>
            </p:cNvPr>
            <p:cNvSpPr/>
            <p:nvPr/>
          </p:nvSpPr>
          <p:spPr bwMode="auto">
            <a:xfrm>
              <a:off x="5247611" y="-297359"/>
              <a:ext cx="731090" cy="687914"/>
            </a:xfrm>
            <a:custGeom>
              <a:avLst/>
              <a:gdLst>
                <a:gd name="T0" fmla="*/ 980378172 w 107"/>
                <a:gd name="T1" fmla="*/ 2147483647 h 101"/>
                <a:gd name="T2" fmla="*/ 1027065430 w 107"/>
                <a:gd name="T3" fmla="*/ 2147483647 h 101"/>
                <a:gd name="T4" fmla="*/ 1260488052 w 107"/>
                <a:gd name="T5" fmla="*/ 2147483647 h 101"/>
                <a:gd name="T6" fmla="*/ 1167113537 w 107"/>
                <a:gd name="T7" fmla="*/ 2147483647 h 101"/>
                <a:gd name="T8" fmla="*/ 606900397 w 107"/>
                <a:gd name="T9" fmla="*/ 2147483647 h 101"/>
                <a:gd name="T10" fmla="*/ 46687271 w 107"/>
                <a:gd name="T11" fmla="*/ 2147483647 h 101"/>
                <a:gd name="T12" fmla="*/ 0 w 107"/>
                <a:gd name="T13" fmla="*/ 2147483647 h 101"/>
                <a:gd name="T14" fmla="*/ 326790411 w 107"/>
                <a:gd name="T15" fmla="*/ 2147483647 h 101"/>
                <a:gd name="T16" fmla="*/ 887010276 w 107"/>
                <a:gd name="T17" fmla="*/ 2147483647 h 101"/>
                <a:gd name="T18" fmla="*/ 1820701405 w 107"/>
                <a:gd name="T19" fmla="*/ 649458943 h 101"/>
                <a:gd name="T20" fmla="*/ 1493910673 w 107"/>
                <a:gd name="T21" fmla="*/ 139169781 h 101"/>
                <a:gd name="T22" fmla="*/ 1400536159 w 107"/>
                <a:gd name="T23" fmla="*/ 46389923 h 101"/>
                <a:gd name="T24" fmla="*/ 1493910673 w 107"/>
                <a:gd name="T25" fmla="*/ 0 h 101"/>
                <a:gd name="T26" fmla="*/ 2007443602 w 107"/>
                <a:gd name="T27" fmla="*/ 231949653 h 101"/>
                <a:gd name="T28" fmla="*/ 2147483647 w 107"/>
                <a:gd name="T29" fmla="*/ 510289215 h 101"/>
                <a:gd name="T30" fmla="*/ 2147483647 w 107"/>
                <a:gd name="T31" fmla="*/ 2147483647 h 101"/>
                <a:gd name="T32" fmla="*/ 2147483647 w 107"/>
                <a:gd name="T33" fmla="*/ 2147483647 h 101"/>
                <a:gd name="T34" fmla="*/ 2147483647 w 107"/>
                <a:gd name="T35" fmla="*/ 1994773762 h 101"/>
                <a:gd name="T36" fmla="*/ 2147483647 w 107"/>
                <a:gd name="T37" fmla="*/ 1252534788 h 101"/>
                <a:gd name="T38" fmla="*/ 2147483647 w 107"/>
                <a:gd name="T39" fmla="*/ 1066975150 h 101"/>
                <a:gd name="T40" fmla="*/ 2147483647 w 107"/>
                <a:gd name="T41" fmla="*/ 1020585241 h 101"/>
                <a:gd name="T42" fmla="*/ 2147483647 w 107"/>
                <a:gd name="T43" fmla="*/ 1298924697 h 101"/>
                <a:gd name="T44" fmla="*/ 2147483647 w 107"/>
                <a:gd name="T45" fmla="*/ 1530874243 h 101"/>
                <a:gd name="T46" fmla="*/ 2147483647 w 107"/>
                <a:gd name="T47" fmla="*/ 1577264153 h 101"/>
                <a:gd name="T48" fmla="*/ 2147483647 w 107"/>
                <a:gd name="T49" fmla="*/ 1577264153 h 101"/>
                <a:gd name="T50" fmla="*/ 2147483647 w 107"/>
                <a:gd name="T51" fmla="*/ 2041163671 h 101"/>
                <a:gd name="T52" fmla="*/ 2147483647 w 107"/>
                <a:gd name="T53" fmla="*/ 2147483647 h 101"/>
                <a:gd name="T54" fmla="*/ 2147483647 w 107"/>
                <a:gd name="T55" fmla="*/ 2147483647 h 101"/>
                <a:gd name="T56" fmla="*/ 2147483647 w 107"/>
                <a:gd name="T57" fmla="*/ 2147483647 h 101"/>
                <a:gd name="T58" fmla="*/ 1867388662 w 107"/>
                <a:gd name="T59" fmla="*/ 881415300 h 101"/>
                <a:gd name="T60" fmla="*/ 1867388662 w 107"/>
                <a:gd name="T61" fmla="*/ 881415300 h 101"/>
                <a:gd name="T62" fmla="*/ 980378172 w 107"/>
                <a:gd name="T63" fmla="*/ 2147483647 h 101"/>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07"/>
                <a:gd name="T97" fmla="*/ 0 h 101"/>
                <a:gd name="T98" fmla="*/ 107 w 107"/>
                <a:gd name="T99" fmla="*/ 101 h 101"/>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07" h="101">
                  <a:moveTo>
                    <a:pt x="21" y="61"/>
                  </a:moveTo>
                  <a:cubicBezTo>
                    <a:pt x="18" y="69"/>
                    <a:pt x="20" y="74"/>
                    <a:pt x="22" y="76"/>
                  </a:cubicBezTo>
                  <a:cubicBezTo>
                    <a:pt x="24" y="79"/>
                    <a:pt x="28" y="79"/>
                    <a:pt x="27" y="81"/>
                  </a:cubicBezTo>
                  <a:cubicBezTo>
                    <a:pt x="26" y="82"/>
                    <a:pt x="26" y="82"/>
                    <a:pt x="25" y="81"/>
                  </a:cubicBezTo>
                  <a:cubicBezTo>
                    <a:pt x="21" y="80"/>
                    <a:pt x="17" y="78"/>
                    <a:pt x="13" y="76"/>
                  </a:cubicBezTo>
                  <a:cubicBezTo>
                    <a:pt x="9" y="74"/>
                    <a:pt x="5" y="73"/>
                    <a:pt x="1" y="71"/>
                  </a:cubicBezTo>
                  <a:cubicBezTo>
                    <a:pt x="0" y="70"/>
                    <a:pt x="0" y="70"/>
                    <a:pt x="0" y="69"/>
                  </a:cubicBezTo>
                  <a:cubicBezTo>
                    <a:pt x="1" y="67"/>
                    <a:pt x="3" y="70"/>
                    <a:pt x="7" y="70"/>
                  </a:cubicBezTo>
                  <a:cubicBezTo>
                    <a:pt x="10" y="70"/>
                    <a:pt x="15" y="68"/>
                    <a:pt x="19" y="59"/>
                  </a:cubicBezTo>
                  <a:cubicBezTo>
                    <a:pt x="39" y="14"/>
                    <a:pt x="39" y="14"/>
                    <a:pt x="39" y="14"/>
                  </a:cubicBezTo>
                  <a:cubicBezTo>
                    <a:pt x="38" y="8"/>
                    <a:pt x="35" y="5"/>
                    <a:pt x="32" y="3"/>
                  </a:cubicBezTo>
                  <a:cubicBezTo>
                    <a:pt x="31" y="2"/>
                    <a:pt x="30" y="2"/>
                    <a:pt x="30" y="1"/>
                  </a:cubicBezTo>
                  <a:cubicBezTo>
                    <a:pt x="31" y="0"/>
                    <a:pt x="31" y="0"/>
                    <a:pt x="32" y="0"/>
                  </a:cubicBezTo>
                  <a:cubicBezTo>
                    <a:pt x="36" y="2"/>
                    <a:pt x="39" y="4"/>
                    <a:pt x="43" y="5"/>
                  </a:cubicBezTo>
                  <a:cubicBezTo>
                    <a:pt x="55" y="11"/>
                    <a:pt x="55" y="11"/>
                    <a:pt x="55" y="11"/>
                  </a:cubicBezTo>
                  <a:cubicBezTo>
                    <a:pt x="71" y="74"/>
                    <a:pt x="71" y="74"/>
                    <a:pt x="71" y="74"/>
                  </a:cubicBezTo>
                  <a:cubicBezTo>
                    <a:pt x="72" y="74"/>
                    <a:pt x="72" y="74"/>
                    <a:pt x="72" y="74"/>
                  </a:cubicBezTo>
                  <a:cubicBezTo>
                    <a:pt x="85" y="43"/>
                    <a:pt x="85" y="43"/>
                    <a:pt x="85" y="43"/>
                  </a:cubicBezTo>
                  <a:cubicBezTo>
                    <a:pt x="89" y="35"/>
                    <a:pt x="87" y="30"/>
                    <a:pt x="84" y="27"/>
                  </a:cubicBezTo>
                  <a:cubicBezTo>
                    <a:pt x="82" y="25"/>
                    <a:pt x="79" y="24"/>
                    <a:pt x="80" y="23"/>
                  </a:cubicBezTo>
                  <a:cubicBezTo>
                    <a:pt x="80" y="22"/>
                    <a:pt x="80" y="22"/>
                    <a:pt x="82" y="22"/>
                  </a:cubicBezTo>
                  <a:cubicBezTo>
                    <a:pt x="85" y="24"/>
                    <a:pt x="89" y="26"/>
                    <a:pt x="93" y="28"/>
                  </a:cubicBezTo>
                  <a:cubicBezTo>
                    <a:pt x="98" y="29"/>
                    <a:pt x="102" y="31"/>
                    <a:pt x="105" y="33"/>
                  </a:cubicBezTo>
                  <a:cubicBezTo>
                    <a:pt x="107" y="33"/>
                    <a:pt x="106" y="34"/>
                    <a:pt x="106" y="34"/>
                  </a:cubicBezTo>
                  <a:cubicBezTo>
                    <a:pt x="105" y="36"/>
                    <a:pt x="103" y="34"/>
                    <a:pt x="100" y="34"/>
                  </a:cubicBezTo>
                  <a:cubicBezTo>
                    <a:pt x="96" y="34"/>
                    <a:pt x="91" y="36"/>
                    <a:pt x="88" y="44"/>
                  </a:cubicBezTo>
                  <a:cubicBezTo>
                    <a:pt x="64" y="97"/>
                    <a:pt x="64" y="97"/>
                    <a:pt x="64" y="97"/>
                  </a:cubicBezTo>
                  <a:cubicBezTo>
                    <a:pt x="63" y="99"/>
                    <a:pt x="62" y="101"/>
                    <a:pt x="62" y="100"/>
                  </a:cubicBezTo>
                  <a:cubicBezTo>
                    <a:pt x="61" y="100"/>
                    <a:pt x="60" y="98"/>
                    <a:pt x="60" y="97"/>
                  </a:cubicBezTo>
                  <a:cubicBezTo>
                    <a:pt x="40" y="19"/>
                    <a:pt x="40" y="19"/>
                    <a:pt x="40" y="19"/>
                  </a:cubicBezTo>
                  <a:cubicBezTo>
                    <a:pt x="40" y="19"/>
                    <a:pt x="40" y="19"/>
                    <a:pt x="40" y="19"/>
                  </a:cubicBezTo>
                  <a:lnTo>
                    <a:pt x="21" y="61"/>
                  </a:ln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10" name="Freeform 7">
              <a:extLst>
                <a:ext uri="{FF2B5EF4-FFF2-40B4-BE49-F238E27FC236}">
                  <a16:creationId xmlns:a16="http://schemas.microsoft.com/office/drawing/2014/main" id="{B86DC2F3-C567-8E11-12EE-F64FC2EFF39B}"/>
                </a:ext>
              </a:extLst>
            </p:cNvPr>
            <p:cNvSpPr/>
            <p:nvPr/>
          </p:nvSpPr>
          <p:spPr bwMode="auto">
            <a:xfrm>
              <a:off x="5808880" y="22132"/>
              <a:ext cx="497948" cy="572782"/>
            </a:xfrm>
            <a:custGeom>
              <a:avLst/>
              <a:gdLst>
                <a:gd name="T0" fmla="*/ 2147483647 w 73"/>
                <a:gd name="T1" fmla="*/ 604455474 h 84"/>
                <a:gd name="T2" fmla="*/ 2000741438 w 73"/>
                <a:gd name="T3" fmla="*/ 46497621 h 84"/>
                <a:gd name="T4" fmla="*/ 2140323707 w 73"/>
                <a:gd name="T5" fmla="*/ 46497621 h 84"/>
                <a:gd name="T6" fmla="*/ 2147483647 w 73"/>
                <a:gd name="T7" fmla="*/ 511460259 h 84"/>
                <a:gd name="T8" fmla="*/ 2147483647 w 73"/>
                <a:gd name="T9" fmla="*/ 929932122 h 84"/>
                <a:gd name="T10" fmla="*/ 2147483647 w 73"/>
                <a:gd name="T11" fmla="*/ 1022920518 h 84"/>
                <a:gd name="T12" fmla="*/ 2147483647 w 73"/>
                <a:gd name="T13" fmla="*/ 1069418126 h 84"/>
                <a:gd name="T14" fmla="*/ 1209747534 w 73"/>
                <a:gd name="T15" fmla="*/ 2147483647 h 84"/>
                <a:gd name="T16" fmla="*/ 1349336624 w 73"/>
                <a:gd name="T17" fmla="*/ 2147483647 h 84"/>
                <a:gd name="T18" fmla="*/ 1256281778 w 73"/>
                <a:gd name="T19" fmla="*/ 2147483647 h 84"/>
                <a:gd name="T20" fmla="*/ 651404601 w 73"/>
                <a:gd name="T21" fmla="*/ 2147483647 h 84"/>
                <a:gd name="T22" fmla="*/ 46527436 w 73"/>
                <a:gd name="T23" fmla="*/ 2147483647 h 84"/>
                <a:gd name="T24" fmla="*/ 0 w 73"/>
                <a:gd name="T25" fmla="*/ 2147483647 h 84"/>
                <a:gd name="T26" fmla="*/ 604877177 w 73"/>
                <a:gd name="T27" fmla="*/ 2147483647 h 84"/>
                <a:gd name="T28" fmla="*/ 2147483647 w 73"/>
                <a:gd name="T29" fmla="*/ 604455474 h 8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3"/>
                <a:gd name="T46" fmla="*/ 0 h 84"/>
                <a:gd name="T47" fmla="*/ 73 w 73"/>
                <a:gd name="T48" fmla="*/ 84 h 8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3" h="84">
                  <a:moveTo>
                    <a:pt x="47" y="13"/>
                  </a:moveTo>
                  <a:cubicBezTo>
                    <a:pt x="52" y="6"/>
                    <a:pt x="42" y="4"/>
                    <a:pt x="43" y="1"/>
                  </a:cubicBezTo>
                  <a:cubicBezTo>
                    <a:pt x="44" y="1"/>
                    <a:pt x="45" y="0"/>
                    <a:pt x="46" y="1"/>
                  </a:cubicBezTo>
                  <a:cubicBezTo>
                    <a:pt x="51" y="5"/>
                    <a:pt x="55" y="8"/>
                    <a:pt x="59" y="11"/>
                  </a:cubicBezTo>
                  <a:cubicBezTo>
                    <a:pt x="62" y="13"/>
                    <a:pt x="67" y="16"/>
                    <a:pt x="72" y="20"/>
                  </a:cubicBezTo>
                  <a:cubicBezTo>
                    <a:pt x="73" y="21"/>
                    <a:pt x="73" y="22"/>
                    <a:pt x="73" y="22"/>
                  </a:cubicBezTo>
                  <a:cubicBezTo>
                    <a:pt x="71" y="25"/>
                    <a:pt x="65" y="16"/>
                    <a:pt x="60" y="23"/>
                  </a:cubicBezTo>
                  <a:cubicBezTo>
                    <a:pt x="26" y="71"/>
                    <a:pt x="26" y="71"/>
                    <a:pt x="26" y="71"/>
                  </a:cubicBezTo>
                  <a:cubicBezTo>
                    <a:pt x="21" y="78"/>
                    <a:pt x="31" y="80"/>
                    <a:pt x="29" y="83"/>
                  </a:cubicBezTo>
                  <a:cubicBezTo>
                    <a:pt x="29" y="83"/>
                    <a:pt x="28" y="84"/>
                    <a:pt x="27" y="83"/>
                  </a:cubicBezTo>
                  <a:cubicBezTo>
                    <a:pt x="22" y="79"/>
                    <a:pt x="18" y="76"/>
                    <a:pt x="14" y="73"/>
                  </a:cubicBezTo>
                  <a:cubicBezTo>
                    <a:pt x="10" y="71"/>
                    <a:pt x="6" y="68"/>
                    <a:pt x="1" y="64"/>
                  </a:cubicBezTo>
                  <a:cubicBezTo>
                    <a:pt x="0" y="63"/>
                    <a:pt x="0" y="62"/>
                    <a:pt x="0" y="62"/>
                  </a:cubicBezTo>
                  <a:cubicBezTo>
                    <a:pt x="2" y="59"/>
                    <a:pt x="7" y="68"/>
                    <a:pt x="13" y="61"/>
                  </a:cubicBezTo>
                  <a:lnTo>
                    <a:pt x="47" y="13"/>
                  </a:ln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11" name="Freeform 8">
              <a:extLst>
                <a:ext uri="{FF2B5EF4-FFF2-40B4-BE49-F238E27FC236}">
                  <a16:creationId xmlns:a16="http://schemas.microsoft.com/office/drawing/2014/main" id="{8D956567-298B-DE31-346B-40BE2E36DFD3}"/>
                </a:ext>
              </a:extLst>
            </p:cNvPr>
            <p:cNvSpPr/>
            <p:nvPr/>
          </p:nvSpPr>
          <p:spPr bwMode="auto">
            <a:xfrm>
              <a:off x="6217599" y="255275"/>
              <a:ext cx="587174" cy="558391"/>
            </a:xfrm>
            <a:custGeom>
              <a:avLst/>
              <a:gdLst>
                <a:gd name="T0" fmla="*/ 2147483647 w 86"/>
                <a:gd name="T1" fmla="*/ 2147483647 h 82"/>
                <a:gd name="T2" fmla="*/ 2147483647 w 86"/>
                <a:gd name="T3" fmla="*/ 2147483647 h 82"/>
                <a:gd name="T4" fmla="*/ 2147483647 w 86"/>
                <a:gd name="T5" fmla="*/ 1762111525 h 82"/>
                <a:gd name="T6" fmla="*/ 2147483647 w 86"/>
                <a:gd name="T7" fmla="*/ 1808478815 h 82"/>
                <a:gd name="T8" fmla="*/ 2147483647 w 86"/>
                <a:gd name="T9" fmla="*/ 2147483647 h 82"/>
                <a:gd name="T10" fmla="*/ 2147483647 w 86"/>
                <a:gd name="T11" fmla="*/ 2147483647 h 82"/>
                <a:gd name="T12" fmla="*/ 2147483647 w 86"/>
                <a:gd name="T13" fmla="*/ 2147483647 h 82"/>
                <a:gd name="T14" fmla="*/ 2147483647 w 86"/>
                <a:gd name="T15" fmla="*/ 2147483647 h 82"/>
                <a:gd name="T16" fmla="*/ 186461870 w 86"/>
                <a:gd name="T17" fmla="*/ 2147483647 h 82"/>
                <a:gd name="T18" fmla="*/ 0 w 86"/>
                <a:gd name="T19" fmla="*/ 2147483647 h 82"/>
                <a:gd name="T20" fmla="*/ 46618881 w 86"/>
                <a:gd name="T21" fmla="*/ 2147483647 h 82"/>
                <a:gd name="T22" fmla="*/ 1398484536 w 86"/>
                <a:gd name="T23" fmla="*/ 649197605 h 82"/>
                <a:gd name="T24" fmla="*/ 1398484536 w 86"/>
                <a:gd name="T25" fmla="*/ 0 h 82"/>
                <a:gd name="T26" fmla="*/ 1491715444 w 86"/>
                <a:gd name="T27" fmla="*/ 0 h 82"/>
                <a:gd name="T28" fmla="*/ 1957877241 w 86"/>
                <a:gd name="T29" fmla="*/ 556457066 h 82"/>
                <a:gd name="T30" fmla="*/ 2147483647 w 86"/>
                <a:gd name="T31" fmla="*/ 1066540458 h 82"/>
                <a:gd name="T32" fmla="*/ 2147483647 w 86"/>
                <a:gd name="T33" fmla="*/ 1205654671 h 82"/>
                <a:gd name="T34" fmla="*/ 2097727017 w 86"/>
                <a:gd name="T35" fmla="*/ 1112914132 h 82"/>
                <a:gd name="T36" fmla="*/ 1957877241 w 86"/>
                <a:gd name="T37" fmla="*/ 1252021536 h 82"/>
                <a:gd name="T38" fmla="*/ 1025554075 w 86"/>
                <a:gd name="T39" fmla="*/ 2147483647 h 82"/>
                <a:gd name="T40" fmla="*/ 2147483647 w 86"/>
                <a:gd name="T41" fmla="*/ 2147483647 h 8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86"/>
                <a:gd name="T64" fmla="*/ 0 h 82"/>
                <a:gd name="T65" fmla="*/ 86 w 86"/>
                <a:gd name="T66" fmla="*/ 82 h 82"/>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86" h="82">
                  <a:moveTo>
                    <a:pt x="58" y="57"/>
                  </a:moveTo>
                  <a:cubicBezTo>
                    <a:pt x="60" y="56"/>
                    <a:pt x="63" y="55"/>
                    <a:pt x="65" y="53"/>
                  </a:cubicBezTo>
                  <a:cubicBezTo>
                    <a:pt x="73" y="46"/>
                    <a:pt x="64" y="40"/>
                    <a:pt x="66" y="38"/>
                  </a:cubicBezTo>
                  <a:cubicBezTo>
                    <a:pt x="66" y="38"/>
                    <a:pt x="67" y="38"/>
                    <a:pt x="68" y="39"/>
                  </a:cubicBezTo>
                  <a:cubicBezTo>
                    <a:pt x="71" y="42"/>
                    <a:pt x="73" y="45"/>
                    <a:pt x="76" y="47"/>
                  </a:cubicBezTo>
                  <a:cubicBezTo>
                    <a:pt x="78" y="50"/>
                    <a:pt x="81" y="53"/>
                    <a:pt x="84" y="55"/>
                  </a:cubicBezTo>
                  <a:cubicBezTo>
                    <a:pt x="85" y="57"/>
                    <a:pt x="86" y="58"/>
                    <a:pt x="85" y="59"/>
                  </a:cubicBezTo>
                  <a:cubicBezTo>
                    <a:pt x="83" y="61"/>
                    <a:pt x="80" y="52"/>
                    <a:pt x="64" y="58"/>
                  </a:cubicBezTo>
                  <a:cubicBezTo>
                    <a:pt x="4" y="81"/>
                    <a:pt x="4" y="81"/>
                    <a:pt x="4" y="81"/>
                  </a:cubicBezTo>
                  <a:cubicBezTo>
                    <a:pt x="2" y="82"/>
                    <a:pt x="1" y="82"/>
                    <a:pt x="0" y="82"/>
                  </a:cubicBezTo>
                  <a:cubicBezTo>
                    <a:pt x="0" y="81"/>
                    <a:pt x="0" y="80"/>
                    <a:pt x="1" y="79"/>
                  </a:cubicBezTo>
                  <a:cubicBezTo>
                    <a:pt x="30" y="14"/>
                    <a:pt x="30" y="14"/>
                    <a:pt x="30" y="14"/>
                  </a:cubicBezTo>
                  <a:cubicBezTo>
                    <a:pt x="34" y="4"/>
                    <a:pt x="28" y="1"/>
                    <a:pt x="30" y="0"/>
                  </a:cubicBezTo>
                  <a:cubicBezTo>
                    <a:pt x="30" y="0"/>
                    <a:pt x="31" y="0"/>
                    <a:pt x="32" y="0"/>
                  </a:cubicBezTo>
                  <a:cubicBezTo>
                    <a:pt x="36" y="4"/>
                    <a:pt x="39" y="8"/>
                    <a:pt x="42" y="12"/>
                  </a:cubicBezTo>
                  <a:cubicBezTo>
                    <a:pt x="46" y="16"/>
                    <a:pt x="50" y="19"/>
                    <a:pt x="53" y="23"/>
                  </a:cubicBezTo>
                  <a:cubicBezTo>
                    <a:pt x="55" y="25"/>
                    <a:pt x="55" y="25"/>
                    <a:pt x="54" y="26"/>
                  </a:cubicBezTo>
                  <a:cubicBezTo>
                    <a:pt x="52" y="28"/>
                    <a:pt x="49" y="20"/>
                    <a:pt x="45" y="24"/>
                  </a:cubicBezTo>
                  <a:cubicBezTo>
                    <a:pt x="44" y="25"/>
                    <a:pt x="43" y="26"/>
                    <a:pt x="42" y="27"/>
                  </a:cubicBezTo>
                  <a:cubicBezTo>
                    <a:pt x="22" y="71"/>
                    <a:pt x="22" y="71"/>
                    <a:pt x="22" y="71"/>
                  </a:cubicBezTo>
                  <a:lnTo>
                    <a:pt x="58" y="57"/>
                  </a:ln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12" name="Freeform 9">
              <a:extLst>
                <a:ext uri="{FF2B5EF4-FFF2-40B4-BE49-F238E27FC236}">
                  <a16:creationId xmlns:a16="http://schemas.microsoft.com/office/drawing/2014/main" id="{806D50BC-4735-033D-07DF-53F88225B3BE}"/>
                </a:ext>
              </a:extLst>
            </p:cNvPr>
            <p:cNvSpPr/>
            <p:nvPr/>
          </p:nvSpPr>
          <p:spPr bwMode="auto">
            <a:xfrm>
              <a:off x="6407567" y="724438"/>
              <a:ext cx="656253" cy="641861"/>
            </a:xfrm>
            <a:custGeom>
              <a:avLst/>
              <a:gdLst>
                <a:gd name="T0" fmla="*/ 2147483647 w 96"/>
                <a:gd name="T1" fmla="*/ 606135306 h 94"/>
                <a:gd name="T2" fmla="*/ 2147483647 w 96"/>
                <a:gd name="T3" fmla="*/ 46623689 h 94"/>
                <a:gd name="T4" fmla="*/ 2147483647 w 96"/>
                <a:gd name="T5" fmla="*/ 93254206 h 94"/>
                <a:gd name="T6" fmla="*/ 2147483647 w 96"/>
                <a:gd name="T7" fmla="*/ 746013161 h 94"/>
                <a:gd name="T8" fmla="*/ 2147483647 w 96"/>
                <a:gd name="T9" fmla="*/ 2147483647 h 94"/>
                <a:gd name="T10" fmla="*/ 2147483647 w 96"/>
                <a:gd name="T11" fmla="*/ 2147483647 h 94"/>
                <a:gd name="T12" fmla="*/ 2147483647 w 96"/>
                <a:gd name="T13" fmla="*/ 2147483647 h 94"/>
                <a:gd name="T14" fmla="*/ 2147483647 w 96"/>
                <a:gd name="T15" fmla="*/ 2147483647 h 94"/>
                <a:gd name="T16" fmla="*/ 2147483647 w 96"/>
                <a:gd name="T17" fmla="*/ 2147483647 h 94"/>
                <a:gd name="T18" fmla="*/ 2147483647 w 96"/>
                <a:gd name="T19" fmla="*/ 1352148467 h 94"/>
                <a:gd name="T20" fmla="*/ 2147483647 w 96"/>
                <a:gd name="T21" fmla="*/ 1119016434 h 94"/>
                <a:gd name="T22" fmla="*/ 2147483647 w 96"/>
                <a:gd name="T23" fmla="*/ 1911660312 h 94"/>
                <a:gd name="T24" fmla="*/ 2147483647 w 96"/>
                <a:gd name="T25" fmla="*/ 2004907663 h 94"/>
                <a:gd name="T26" fmla="*/ 2147483647 w 96"/>
                <a:gd name="T27" fmla="*/ 2147483647 h 94"/>
                <a:gd name="T28" fmla="*/ 2147483647 w 96"/>
                <a:gd name="T29" fmla="*/ 2147483647 h 94"/>
                <a:gd name="T30" fmla="*/ 2147483647 w 96"/>
                <a:gd name="T31" fmla="*/ 2147483647 h 94"/>
                <a:gd name="T32" fmla="*/ 1962682054 w 96"/>
                <a:gd name="T33" fmla="*/ 2147483647 h 94"/>
                <a:gd name="T34" fmla="*/ 1869220719 w 96"/>
                <a:gd name="T35" fmla="*/ 2147483647 h 94"/>
                <a:gd name="T36" fmla="*/ 1962682054 w 96"/>
                <a:gd name="T37" fmla="*/ 2147483647 h 94"/>
                <a:gd name="T38" fmla="*/ 2147483647 w 96"/>
                <a:gd name="T39" fmla="*/ 2098161842 h 94"/>
                <a:gd name="T40" fmla="*/ 2147483647 w 96"/>
                <a:gd name="T41" fmla="*/ 1958283987 h 94"/>
                <a:gd name="T42" fmla="*/ 1028068277 w 96"/>
                <a:gd name="T43" fmla="*/ 2147483647 h 94"/>
                <a:gd name="T44" fmla="*/ 934606942 w 96"/>
                <a:gd name="T45" fmla="*/ 2147483647 h 94"/>
                <a:gd name="T46" fmla="*/ 2147483647 w 96"/>
                <a:gd name="T47" fmla="*/ 2147483647 h 94"/>
                <a:gd name="T48" fmla="*/ 2147483647 w 96"/>
                <a:gd name="T49" fmla="*/ 2147483647 h 94"/>
                <a:gd name="T50" fmla="*/ 2147483647 w 96"/>
                <a:gd name="T51" fmla="*/ 2147483647 h 94"/>
                <a:gd name="T52" fmla="*/ 2147483647 w 96"/>
                <a:gd name="T53" fmla="*/ 2147483647 h 94"/>
                <a:gd name="T54" fmla="*/ 1495374952 w 96"/>
                <a:gd name="T55" fmla="*/ 2147483647 h 94"/>
                <a:gd name="T56" fmla="*/ 420576114 w 96"/>
                <a:gd name="T57" fmla="*/ 2147483647 h 94"/>
                <a:gd name="T58" fmla="*/ 46730681 w 96"/>
                <a:gd name="T59" fmla="*/ 1958283987 h 94"/>
                <a:gd name="T60" fmla="*/ 46730681 w 96"/>
                <a:gd name="T61" fmla="*/ 1818406133 h 94"/>
                <a:gd name="T62" fmla="*/ 560768224 w 96"/>
                <a:gd name="T63" fmla="*/ 2004907663 h 94"/>
                <a:gd name="T64" fmla="*/ 2147483647 w 96"/>
                <a:gd name="T65" fmla="*/ 606135306 h 9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96"/>
                <a:gd name="T100" fmla="*/ 0 h 94"/>
                <a:gd name="T101" fmla="*/ 96 w 96"/>
                <a:gd name="T102" fmla="*/ 94 h 9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96" h="94">
                  <a:moveTo>
                    <a:pt x="63" y="13"/>
                  </a:moveTo>
                  <a:cubicBezTo>
                    <a:pt x="71" y="9"/>
                    <a:pt x="62" y="3"/>
                    <a:pt x="65" y="1"/>
                  </a:cubicBezTo>
                  <a:cubicBezTo>
                    <a:pt x="65" y="0"/>
                    <a:pt x="66" y="1"/>
                    <a:pt x="67" y="2"/>
                  </a:cubicBezTo>
                  <a:cubicBezTo>
                    <a:pt x="70" y="7"/>
                    <a:pt x="72" y="12"/>
                    <a:pt x="75" y="16"/>
                  </a:cubicBezTo>
                  <a:cubicBezTo>
                    <a:pt x="82" y="28"/>
                    <a:pt x="89" y="39"/>
                    <a:pt x="96" y="51"/>
                  </a:cubicBezTo>
                  <a:cubicBezTo>
                    <a:pt x="80" y="67"/>
                    <a:pt x="80" y="67"/>
                    <a:pt x="80" y="67"/>
                  </a:cubicBezTo>
                  <a:cubicBezTo>
                    <a:pt x="79" y="68"/>
                    <a:pt x="78" y="68"/>
                    <a:pt x="78" y="69"/>
                  </a:cubicBezTo>
                  <a:cubicBezTo>
                    <a:pt x="78" y="69"/>
                    <a:pt x="77" y="69"/>
                    <a:pt x="77" y="68"/>
                  </a:cubicBezTo>
                  <a:cubicBezTo>
                    <a:pt x="76" y="67"/>
                    <a:pt x="78" y="66"/>
                    <a:pt x="82" y="59"/>
                  </a:cubicBezTo>
                  <a:cubicBezTo>
                    <a:pt x="87" y="50"/>
                    <a:pt x="87" y="41"/>
                    <a:pt x="80" y="29"/>
                  </a:cubicBezTo>
                  <a:cubicBezTo>
                    <a:pt x="77" y="24"/>
                    <a:pt x="77" y="24"/>
                    <a:pt x="77" y="24"/>
                  </a:cubicBezTo>
                  <a:cubicBezTo>
                    <a:pt x="49" y="41"/>
                    <a:pt x="49" y="41"/>
                    <a:pt x="49" y="41"/>
                  </a:cubicBezTo>
                  <a:cubicBezTo>
                    <a:pt x="50" y="43"/>
                    <a:pt x="50" y="43"/>
                    <a:pt x="50" y="43"/>
                  </a:cubicBezTo>
                  <a:cubicBezTo>
                    <a:pt x="54" y="50"/>
                    <a:pt x="62" y="52"/>
                    <a:pt x="70" y="48"/>
                  </a:cubicBezTo>
                  <a:cubicBezTo>
                    <a:pt x="72" y="47"/>
                    <a:pt x="72" y="47"/>
                    <a:pt x="73" y="48"/>
                  </a:cubicBezTo>
                  <a:cubicBezTo>
                    <a:pt x="73" y="49"/>
                    <a:pt x="73" y="49"/>
                    <a:pt x="72" y="50"/>
                  </a:cubicBezTo>
                  <a:cubicBezTo>
                    <a:pt x="42" y="68"/>
                    <a:pt x="42" y="68"/>
                    <a:pt x="42" y="68"/>
                  </a:cubicBezTo>
                  <a:cubicBezTo>
                    <a:pt x="42" y="68"/>
                    <a:pt x="41" y="68"/>
                    <a:pt x="40" y="67"/>
                  </a:cubicBezTo>
                  <a:cubicBezTo>
                    <a:pt x="40" y="67"/>
                    <a:pt x="40" y="66"/>
                    <a:pt x="42" y="65"/>
                  </a:cubicBezTo>
                  <a:cubicBezTo>
                    <a:pt x="50" y="59"/>
                    <a:pt x="52" y="51"/>
                    <a:pt x="48" y="45"/>
                  </a:cubicBezTo>
                  <a:cubicBezTo>
                    <a:pt x="47" y="42"/>
                    <a:pt x="47" y="42"/>
                    <a:pt x="47" y="42"/>
                  </a:cubicBezTo>
                  <a:cubicBezTo>
                    <a:pt x="22" y="57"/>
                    <a:pt x="22" y="57"/>
                    <a:pt x="22" y="57"/>
                  </a:cubicBezTo>
                  <a:cubicBezTo>
                    <a:pt x="18" y="59"/>
                    <a:pt x="16" y="63"/>
                    <a:pt x="20" y="69"/>
                  </a:cubicBezTo>
                  <a:cubicBezTo>
                    <a:pt x="29" y="84"/>
                    <a:pt x="45" y="86"/>
                    <a:pt x="56" y="83"/>
                  </a:cubicBezTo>
                  <a:cubicBezTo>
                    <a:pt x="58" y="82"/>
                    <a:pt x="59" y="82"/>
                    <a:pt x="60" y="83"/>
                  </a:cubicBezTo>
                  <a:cubicBezTo>
                    <a:pt x="60" y="84"/>
                    <a:pt x="60" y="84"/>
                    <a:pt x="59" y="85"/>
                  </a:cubicBezTo>
                  <a:cubicBezTo>
                    <a:pt x="59" y="85"/>
                    <a:pt x="57" y="85"/>
                    <a:pt x="56" y="86"/>
                  </a:cubicBezTo>
                  <a:cubicBezTo>
                    <a:pt x="32" y="94"/>
                    <a:pt x="32" y="94"/>
                    <a:pt x="32" y="94"/>
                  </a:cubicBezTo>
                  <a:cubicBezTo>
                    <a:pt x="25" y="82"/>
                    <a:pt x="17" y="69"/>
                    <a:pt x="9" y="55"/>
                  </a:cubicBezTo>
                  <a:cubicBezTo>
                    <a:pt x="7" y="51"/>
                    <a:pt x="4" y="47"/>
                    <a:pt x="1" y="42"/>
                  </a:cubicBezTo>
                  <a:cubicBezTo>
                    <a:pt x="0" y="40"/>
                    <a:pt x="0" y="39"/>
                    <a:pt x="1" y="39"/>
                  </a:cubicBezTo>
                  <a:cubicBezTo>
                    <a:pt x="3" y="37"/>
                    <a:pt x="5" y="48"/>
                    <a:pt x="12" y="43"/>
                  </a:cubicBezTo>
                  <a:lnTo>
                    <a:pt x="63" y="13"/>
                  </a:ln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13" name="Freeform 10">
              <a:extLst>
                <a:ext uri="{FF2B5EF4-FFF2-40B4-BE49-F238E27FC236}">
                  <a16:creationId xmlns:a16="http://schemas.microsoft.com/office/drawing/2014/main" id="{7465B285-9C59-DA9F-B34A-D87902BB239B}"/>
                </a:ext>
              </a:extLst>
            </p:cNvPr>
            <p:cNvSpPr>
              <a:spLocks noEditPoints="1"/>
            </p:cNvSpPr>
            <p:nvPr/>
          </p:nvSpPr>
          <p:spPr bwMode="auto">
            <a:xfrm>
              <a:off x="6681007" y="1331762"/>
              <a:ext cx="613080" cy="667766"/>
            </a:xfrm>
            <a:custGeom>
              <a:avLst/>
              <a:gdLst>
                <a:gd name="T0" fmla="*/ 1809730654 w 90"/>
                <a:gd name="T1" fmla="*/ 2147483647 h 98"/>
                <a:gd name="T2" fmla="*/ 1948940639 w 90"/>
                <a:gd name="T3" fmla="*/ 1671472715 h 98"/>
                <a:gd name="T4" fmla="*/ 742453465 w 90"/>
                <a:gd name="T5" fmla="*/ 2042907642 h 98"/>
                <a:gd name="T6" fmla="*/ 556840152 w 90"/>
                <a:gd name="T7" fmla="*/ 2147483647 h 98"/>
                <a:gd name="T8" fmla="*/ 464033496 w 90"/>
                <a:gd name="T9" fmla="*/ 2147483647 h 98"/>
                <a:gd name="T10" fmla="*/ 232016748 w 90"/>
                <a:gd name="T11" fmla="*/ 1764333044 h 98"/>
                <a:gd name="T12" fmla="*/ 46403342 w 90"/>
                <a:gd name="T13" fmla="*/ 1067887392 h 98"/>
                <a:gd name="T14" fmla="*/ 46403342 w 90"/>
                <a:gd name="T15" fmla="*/ 975027063 h 98"/>
                <a:gd name="T16" fmla="*/ 556840152 w 90"/>
                <a:gd name="T17" fmla="*/ 1300031400 h 98"/>
                <a:gd name="T18" fmla="*/ 2147483647 w 90"/>
                <a:gd name="T19" fmla="*/ 510725207 h 98"/>
                <a:gd name="T20" fmla="*/ 2147483647 w 90"/>
                <a:gd name="T21" fmla="*/ 0 h 98"/>
                <a:gd name="T22" fmla="*/ 2147483647 w 90"/>
                <a:gd name="T23" fmla="*/ 92860355 h 98"/>
                <a:gd name="T24" fmla="*/ 2147483647 w 90"/>
                <a:gd name="T25" fmla="*/ 789306193 h 98"/>
                <a:gd name="T26" fmla="*/ 2147483647 w 90"/>
                <a:gd name="T27" fmla="*/ 1578612386 h 98"/>
                <a:gd name="T28" fmla="*/ 2147483647 w 90"/>
                <a:gd name="T29" fmla="*/ 2147483647 h 98"/>
                <a:gd name="T30" fmla="*/ 2134553952 w 90"/>
                <a:gd name="T31" fmla="*/ 2135767970 h 98"/>
                <a:gd name="T32" fmla="*/ 2134553952 w 90"/>
                <a:gd name="T33" fmla="*/ 2135767970 h 98"/>
                <a:gd name="T34" fmla="*/ 1902537310 w 90"/>
                <a:gd name="T35" fmla="*/ 2147483647 h 98"/>
                <a:gd name="T36" fmla="*/ 1299293617 w 90"/>
                <a:gd name="T37" fmla="*/ 2147483647 h 98"/>
                <a:gd name="T38" fmla="*/ 1113680304 w 90"/>
                <a:gd name="T39" fmla="*/ 2147483647 h 98"/>
                <a:gd name="T40" fmla="*/ 1020873648 w 90"/>
                <a:gd name="T41" fmla="*/ 2147483647 h 98"/>
                <a:gd name="T42" fmla="*/ 881663450 w 90"/>
                <a:gd name="T43" fmla="*/ 2147483647 h 98"/>
                <a:gd name="T44" fmla="*/ 742453465 w 90"/>
                <a:gd name="T45" fmla="*/ 2147483647 h 98"/>
                <a:gd name="T46" fmla="*/ 1809730654 w 90"/>
                <a:gd name="T47" fmla="*/ 2147483647 h 98"/>
                <a:gd name="T48" fmla="*/ 2041747295 w 90"/>
                <a:gd name="T49" fmla="*/ 1625042551 h 98"/>
                <a:gd name="T50" fmla="*/ 2134553952 w 90"/>
                <a:gd name="T51" fmla="*/ 1857193798 h 98"/>
                <a:gd name="T52" fmla="*/ 2147483647 w 90"/>
                <a:gd name="T53" fmla="*/ 2147483647 h 98"/>
                <a:gd name="T54" fmla="*/ 2147483647 w 90"/>
                <a:gd name="T55" fmla="*/ 1485752057 h 98"/>
                <a:gd name="T56" fmla="*/ 2147483647 w 90"/>
                <a:gd name="T57" fmla="*/ 1160740907 h 98"/>
                <a:gd name="T58" fmla="*/ 2041747295 w 90"/>
                <a:gd name="T59" fmla="*/ 1625042551 h 98"/>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90"/>
                <a:gd name="T91" fmla="*/ 0 h 98"/>
                <a:gd name="T92" fmla="*/ 90 w 90"/>
                <a:gd name="T93" fmla="*/ 98 h 98"/>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90" h="98">
                  <a:moveTo>
                    <a:pt x="39" y="52"/>
                  </a:moveTo>
                  <a:cubicBezTo>
                    <a:pt x="44" y="48"/>
                    <a:pt x="44" y="42"/>
                    <a:pt x="42" y="36"/>
                  </a:cubicBezTo>
                  <a:cubicBezTo>
                    <a:pt x="16" y="44"/>
                    <a:pt x="16" y="44"/>
                    <a:pt x="16" y="44"/>
                  </a:cubicBezTo>
                  <a:cubicBezTo>
                    <a:pt x="8" y="46"/>
                    <a:pt x="15" y="54"/>
                    <a:pt x="12" y="55"/>
                  </a:cubicBezTo>
                  <a:cubicBezTo>
                    <a:pt x="11" y="56"/>
                    <a:pt x="10" y="55"/>
                    <a:pt x="10" y="54"/>
                  </a:cubicBezTo>
                  <a:cubicBezTo>
                    <a:pt x="8" y="48"/>
                    <a:pt x="7" y="43"/>
                    <a:pt x="5" y="38"/>
                  </a:cubicBezTo>
                  <a:cubicBezTo>
                    <a:pt x="4" y="34"/>
                    <a:pt x="2" y="29"/>
                    <a:pt x="1" y="23"/>
                  </a:cubicBezTo>
                  <a:cubicBezTo>
                    <a:pt x="0" y="22"/>
                    <a:pt x="1" y="21"/>
                    <a:pt x="1" y="21"/>
                  </a:cubicBezTo>
                  <a:cubicBezTo>
                    <a:pt x="4" y="20"/>
                    <a:pt x="3" y="30"/>
                    <a:pt x="12" y="28"/>
                  </a:cubicBezTo>
                  <a:cubicBezTo>
                    <a:pt x="68" y="11"/>
                    <a:pt x="68" y="11"/>
                    <a:pt x="68" y="11"/>
                  </a:cubicBezTo>
                  <a:cubicBezTo>
                    <a:pt x="77" y="9"/>
                    <a:pt x="70" y="1"/>
                    <a:pt x="73" y="0"/>
                  </a:cubicBezTo>
                  <a:cubicBezTo>
                    <a:pt x="74" y="0"/>
                    <a:pt x="74" y="0"/>
                    <a:pt x="75" y="2"/>
                  </a:cubicBezTo>
                  <a:cubicBezTo>
                    <a:pt x="76" y="7"/>
                    <a:pt x="78" y="12"/>
                    <a:pt x="79" y="17"/>
                  </a:cubicBezTo>
                  <a:cubicBezTo>
                    <a:pt x="81" y="22"/>
                    <a:pt x="82" y="27"/>
                    <a:pt x="84" y="34"/>
                  </a:cubicBezTo>
                  <a:cubicBezTo>
                    <a:pt x="90" y="52"/>
                    <a:pt x="84" y="65"/>
                    <a:pt x="73" y="68"/>
                  </a:cubicBezTo>
                  <a:cubicBezTo>
                    <a:pt x="64" y="71"/>
                    <a:pt x="55" y="67"/>
                    <a:pt x="46" y="46"/>
                  </a:cubicBezTo>
                  <a:cubicBezTo>
                    <a:pt x="46" y="46"/>
                    <a:pt x="46" y="46"/>
                    <a:pt x="46" y="46"/>
                  </a:cubicBezTo>
                  <a:cubicBezTo>
                    <a:pt x="49" y="57"/>
                    <a:pt x="48" y="64"/>
                    <a:pt x="41" y="71"/>
                  </a:cubicBezTo>
                  <a:cubicBezTo>
                    <a:pt x="28" y="84"/>
                    <a:pt x="28" y="84"/>
                    <a:pt x="28" y="84"/>
                  </a:cubicBezTo>
                  <a:cubicBezTo>
                    <a:pt x="21" y="91"/>
                    <a:pt x="27" y="97"/>
                    <a:pt x="24" y="98"/>
                  </a:cubicBezTo>
                  <a:cubicBezTo>
                    <a:pt x="23" y="98"/>
                    <a:pt x="23" y="98"/>
                    <a:pt x="22" y="97"/>
                  </a:cubicBezTo>
                  <a:cubicBezTo>
                    <a:pt x="21" y="93"/>
                    <a:pt x="20" y="89"/>
                    <a:pt x="19" y="85"/>
                  </a:cubicBezTo>
                  <a:cubicBezTo>
                    <a:pt x="16" y="73"/>
                    <a:pt x="16" y="73"/>
                    <a:pt x="16" y="73"/>
                  </a:cubicBezTo>
                  <a:lnTo>
                    <a:pt x="39" y="52"/>
                  </a:lnTo>
                  <a:close/>
                  <a:moveTo>
                    <a:pt x="44" y="35"/>
                  </a:moveTo>
                  <a:cubicBezTo>
                    <a:pt x="46" y="40"/>
                    <a:pt x="46" y="40"/>
                    <a:pt x="46" y="40"/>
                  </a:cubicBezTo>
                  <a:cubicBezTo>
                    <a:pt x="49" y="52"/>
                    <a:pt x="57" y="56"/>
                    <a:pt x="68" y="52"/>
                  </a:cubicBezTo>
                  <a:cubicBezTo>
                    <a:pt x="80" y="49"/>
                    <a:pt x="84" y="41"/>
                    <a:pt x="81" y="32"/>
                  </a:cubicBezTo>
                  <a:cubicBezTo>
                    <a:pt x="79" y="25"/>
                    <a:pt x="79" y="25"/>
                    <a:pt x="79" y="25"/>
                  </a:cubicBezTo>
                  <a:lnTo>
                    <a:pt x="44" y="35"/>
                  </a:ln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14" name="Freeform 11">
              <a:extLst>
                <a:ext uri="{FF2B5EF4-FFF2-40B4-BE49-F238E27FC236}">
                  <a16:creationId xmlns:a16="http://schemas.microsoft.com/office/drawing/2014/main" id="{4F0B6C69-CB66-6411-5C18-3A69EFD8803F}"/>
                </a:ext>
              </a:extLst>
            </p:cNvPr>
            <p:cNvSpPr/>
            <p:nvPr/>
          </p:nvSpPr>
          <p:spPr bwMode="auto">
            <a:xfrm>
              <a:off x="6824922" y="2028311"/>
              <a:ext cx="552634" cy="408719"/>
            </a:xfrm>
            <a:custGeom>
              <a:avLst/>
              <a:gdLst>
                <a:gd name="T0" fmla="*/ 1536097220 w 81"/>
                <a:gd name="T1" fmla="*/ 46403232 h 60"/>
                <a:gd name="T2" fmla="*/ 1629192135 w 81"/>
                <a:gd name="T3" fmla="*/ 139209709 h 60"/>
                <a:gd name="T4" fmla="*/ 1443002306 w 81"/>
                <a:gd name="T5" fmla="*/ 185612928 h 60"/>
                <a:gd name="T6" fmla="*/ 139645837 w 81"/>
                <a:gd name="T7" fmla="*/ 1438493392 h 60"/>
                <a:gd name="T8" fmla="*/ 884418959 w 81"/>
                <a:gd name="T9" fmla="*/ 2147483647 h 60"/>
                <a:gd name="T10" fmla="*/ 2147483647 w 81"/>
                <a:gd name="T11" fmla="*/ 46403232 h 60"/>
                <a:gd name="T12" fmla="*/ 2147483647 w 81"/>
                <a:gd name="T13" fmla="*/ 1160080892 h 60"/>
                <a:gd name="T14" fmla="*/ 2147483647 w 81"/>
                <a:gd name="T15" fmla="*/ 2088138879 h 60"/>
                <a:gd name="T16" fmla="*/ 2147483647 w 81"/>
                <a:gd name="T17" fmla="*/ 2147483647 h 60"/>
                <a:gd name="T18" fmla="*/ 2147483647 w 81"/>
                <a:gd name="T19" fmla="*/ 2147483647 h 60"/>
                <a:gd name="T20" fmla="*/ 2147483647 w 81"/>
                <a:gd name="T21" fmla="*/ 2147483647 h 60"/>
                <a:gd name="T22" fmla="*/ 2147483647 w 81"/>
                <a:gd name="T23" fmla="*/ 2147483647 h 60"/>
                <a:gd name="T24" fmla="*/ 2147483647 w 81"/>
                <a:gd name="T25" fmla="*/ 2147483647 h 60"/>
                <a:gd name="T26" fmla="*/ 2147483647 w 81"/>
                <a:gd name="T27" fmla="*/ 2147483647 h 60"/>
                <a:gd name="T28" fmla="*/ 2147483647 w 81"/>
                <a:gd name="T29" fmla="*/ 1160080892 h 60"/>
                <a:gd name="T30" fmla="*/ 2147483647 w 81"/>
                <a:gd name="T31" fmla="*/ 510435618 h 60"/>
                <a:gd name="T32" fmla="*/ 1349907391 w 81"/>
                <a:gd name="T33" fmla="*/ 2147483647 h 60"/>
                <a:gd name="T34" fmla="*/ 46550882 w 81"/>
                <a:gd name="T35" fmla="*/ 1438493392 h 60"/>
                <a:gd name="T36" fmla="*/ 232740805 w 81"/>
                <a:gd name="T37" fmla="*/ 417629074 h 60"/>
                <a:gd name="T38" fmla="*/ 46550882 w 81"/>
                <a:gd name="T39" fmla="*/ 185612928 h 60"/>
                <a:gd name="T40" fmla="*/ 93094941 w 81"/>
                <a:gd name="T41" fmla="*/ 139209709 h 60"/>
                <a:gd name="T42" fmla="*/ 1536097220 w 81"/>
                <a:gd name="T43" fmla="*/ 46403232 h 6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81"/>
                <a:gd name="T67" fmla="*/ 0 h 60"/>
                <a:gd name="T68" fmla="*/ 81 w 81"/>
                <a:gd name="T69" fmla="*/ 60 h 60"/>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81" h="60">
                  <a:moveTo>
                    <a:pt x="33" y="1"/>
                  </a:moveTo>
                  <a:cubicBezTo>
                    <a:pt x="34" y="1"/>
                    <a:pt x="35" y="2"/>
                    <a:pt x="35" y="3"/>
                  </a:cubicBezTo>
                  <a:cubicBezTo>
                    <a:pt x="35" y="4"/>
                    <a:pt x="33" y="4"/>
                    <a:pt x="31" y="4"/>
                  </a:cubicBezTo>
                  <a:cubicBezTo>
                    <a:pt x="17" y="8"/>
                    <a:pt x="3" y="14"/>
                    <a:pt x="3" y="31"/>
                  </a:cubicBezTo>
                  <a:cubicBezTo>
                    <a:pt x="4" y="42"/>
                    <a:pt x="10" y="48"/>
                    <a:pt x="19" y="48"/>
                  </a:cubicBezTo>
                  <a:cubicBezTo>
                    <a:pt x="42" y="47"/>
                    <a:pt x="28" y="2"/>
                    <a:pt x="56" y="1"/>
                  </a:cubicBezTo>
                  <a:cubicBezTo>
                    <a:pt x="70" y="0"/>
                    <a:pt x="80" y="11"/>
                    <a:pt x="81" y="25"/>
                  </a:cubicBezTo>
                  <a:cubicBezTo>
                    <a:pt x="81" y="36"/>
                    <a:pt x="77" y="42"/>
                    <a:pt x="77" y="45"/>
                  </a:cubicBezTo>
                  <a:cubicBezTo>
                    <a:pt x="77" y="49"/>
                    <a:pt x="80" y="47"/>
                    <a:pt x="81" y="49"/>
                  </a:cubicBezTo>
                  <a:cubicBezTo>
                    <a:pt x="81" y="50"/>
                    <a:pt x="80" y="50"/>
                    <a:pt x="79" y="50"/>
                  </a:cubicBezTo>
                  <a:cubicBezTo>
                    <a:pt x="57" y="53"/>
                    <a:pt x="57" y="53"/>
                    <a:pt x="57" y="53"/>
                  </a:cubicBezTo>
                  <a:cubicBezTo>
                    <a:pt x="55" y="54"/>
                    <a:pt x="54" y="54"/>
                    <a:pt x="54" y="54"/>
                  </a:cubicBezTo>
                  <a:cubicBezTo>
                    <a:pt x="53" y="54"/>
                    <a:pt x="52" y="54"/>
                    <a:pt x="52" y="53"/>
                  </a:cubicBezTo>
                  <a:cubicBezTo>
                    <a:pt x="52" y="52"/>
                    <a:pt x="55" y="52"/>
                    <a:pt x="59" y="50"/>
                  </a:cubicBezTo>
                  <a:cubicBezTo>
                    <a:pt x="72" y="44"/>
                    <a:pt x="79" y="38"/>
                    <a:pt x="78" y="25"/>
                  </a:cubicBezTo>
                  <a:cubicBezTo>
                    <a:pt x="78" y="17"/>
                    <a:pt x="74" y="11"/>
                    <a:pt x="65" y="11"/>
                  </a:cubicBezTo>
                  <a:cubicBezTo>
                    <a:pt x="47" y="12"/>
                    <a:pt x="59" y="58"/>
                    <a:pt x="29" y="59"/>
                  </a:cubicBezTo>
                  <a:cubicBezTo>
                    <a:pt x="14" y="60"/>
                    <a:pt x="1" y="48"/>
                    <a:pt x="1" y="31"/>
                  </a:cubicBezTo>
                  <a:cubicBezTo>
                    <a:pt x="0" y="19"/>
                    <a:pt x="5" y="14"/>
                    <a:pt x="5" y="9"/>
                  </a:cubicBezTo>
                  <a:cubicBezTo>
                    <a:pt x="5" y="5"/>
                    <a:pt x="1" y="6"/>
                    <a:pt x="1" y="4"/>
                  </a:cubicBezTo>
                  <a:cubicBezTo>
                    <a:pt x="1" y="3"/>
                    <a:pt x="1" y="3"/>
                    <a:pt x="2" y="3"/>
                  </a:cubicBezTo>
                  <a:lnTo>
                    <a:pt x="33" y="1"/>
                  </a:ln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15" name="Freeform 12">
              <a:extLst>
                <a:ext uri="{FF2B5EF4-FFF2-40B4-BE49-F238E27FC236}">
                  <a16:creationId xmlns:a16="http://schemas.microsoft.com/office/drawing/2014/main" id="{93B34646-BAF5-7EAD-EDCE-9D393C2DD219}"/>
                </a:ext>
              </a:extLst>
            </p:cNvPr>
            <p:cNvSpPr/>
            <p:nvPr/>
          </p:nvSpPr>
          <p:spPr bwMode="auto">
            <a:xfrm>
              <a:off x="6804773" y="2526257"/>
              <a:ext cx="552634" cy="313735"/>
            </a:xfrm>
            <a:custGeom>
              <a:avLst/>
              <a:gdLst>
                <a:gd name="T0" fmla="*/ 2147483647 w 81"/>
                <a:gd name="T1" fmla="*/ 883818696 h 46"/>
                <a:gd name="T2" fmla="*/ 2147483647 w 81"/>
                <a:gd name="T3" fmla="*/ 465166759 h 46"/>
                <a:gd name="T4" fmla="*/ 2147483647 w 81"/>
                <a:gd name="T5" fmla="*/ 604717405 h 46"/>
                <a:gd name="T6" fmla="*/ 2147483647 w 81"/>
                <a:gd name="T7" fmla="*/ 1302470847 h 46"/>
                <a:gd name="T8" fmla="*/ 2147483647 w 81"/>
                <a:gd name="T9" fmla="*/ 2046739110 h 46"/>
                <a:gd name="T10" fmla="*/ 2147483647 w 81"/>
                <a:gd name="T11" fmla="*/ 2139775148 h 46"/>
                <a:gd name="T12" fmla="*/ 2147483647 w 81"/>
                <a:gd name="T13" fmla="*/ 1628086747 h 46"/>
                <a:gd name="T14" fmla="*/ 512032478 w 81"/>
                <a:gd name="T15" fmla="*/ 1255956238 h 46"/>
                <a:gd name="T16" fmla="*/ 93094941 w 81"/>
                <a:gd name="T17" fmla="*/ 1674608176 h 46"/>
                <a:gd name="T18" fmla="*/ 46550882 w 81"/>
                <a:gd name="T19" fmla="*/ 1581572138 h 46"/>
                <a:gd name="T20" fmla="*/ 139645837 w 81"/>
                <a:gd name="T21" fmla="*/ 837304088 h 46"/>
                <a:gd name="T22" fmla="*/ 232740805 w 81"/>
                <a:gd name="T23" fmla="*/ 93036064 h 46"/>
                <a:gd name="T24" fmla="*/ 325835719 w 81"/>
                <a:gd name="T25" fmla="*/ 0 h 46"/>
                <a:gd name="T26" fmla="*/ 605127393 w 81"/>
                <a:gd name="T27" fmla="*/ 511688188 h 46"/>
                <a:gd name="T28" fmla="*/ 2147483647 w 81"/>
                <a:gd name="T29" fmla="*/ 883818696 h 4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81"/>
                <a:gd name="T46" fmla="*/ 0 h 46"/>
                <a:gd name="T47" fmla="*/ 81 w 81"/>
                <a:gd name="T48" fmla="*/ 46 h 4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81" h="46">
                  <a:moveTo>
                    <a:pt x="71" y="19"/>
                  </a:moveTo>
                  <a:cubicBezTo>
                    <a:pt x="80" y="20"/>
                    <a:pt x="77" y="10"/>
                    <a:pt x="80" y="10"/>
                  </a:cubicBezTo>
                  <a:cubicBezTo>
                    <a:pt x="81" y="10"/>
                    <a:pt x="81" y="11"/>
                    <a:pt x="81" y="13"/>
                  </a:cubicBezTo>
                  <a:cubicBezTo>
                    <a:pt x="80" y="18"/>
                    <a:pt x="80" y="24"/>
                    <a:pt x="79" y="28"/>
                  </a:cubicBezTo>
                  <a:cubicBezTo>
                    <a:pt x="78" y="33"/>
                    <a:pt x="78" y="38"/>
                    <a:pt x="77" y="44"/>
                  </a:cubicBezTo>
                  <a:cubicBezTo>
                    <a:pt x="77" y="46"/>
                    <a:pt x="76" y="46"/>
                    <a:pt x="75" y="46"/>
                  </a:cubicBezTo>
                  <a:cubicBezTo>
                    <a:pt x="72" y="45"/>
                    <a:pt x="78" y="36"/>
                    <a:pt x="69" y="35"/>
                  </a:cubicBezTo>
                  <a:cubicBezTo>
                    <a:pt x="11" y="27"/>
                    <a:pt x="11" y="27"/>
                    <a:pt x="11" y="27"/>
                  </a:cubicBezTo>
                  <a:cubicBezTo>
                    <a:pt x="2" y="26"/>
                    <a:pt x="5" y="36"/>
                    <a:pt x="2" y="36"/>
                  </a:cubicBezTo>
                  <a:cubicBezTo>
                    <a:pt x="1" y="36"/>
                    <a:pt x="0" y="35"/>
                    <a:pt x="1" y="34"/>
                  </a:cubicBezTo>
                  <a:cubicBezTo>
                    <a:pt x="1" y="28"/>
                    <a:pt x="2" y="22"/>
                    <a:pt x="3" y="18"/>
                  </a:cubicBezTo>
                  <a:cubicBezTo>
                    <a:pt x="3" y="14"/>
                    <a:pt x="4" y="8"/>
                    <a:pt x="5" y="2"/>
                  </a:cubicBezTo>
                  <a:cubicBezTo>
                    <a:pt x="5" y="1"/>
                    <a:pt x="6" y="0"/>
                    <a:pt x="7" y="0"/>
                  </a:cubicBezTo>
                  <a:cubicBezTo>
                    <a:pt x="10" y="1"/>
                    <a:pt x="4" y="10"/>
                    <a:pt x="13" y="11"/>
                  </a:cubicBezTo>
                  <a:lnTo>
                    <a:pt x="71" y="19"/>
                  </a:ln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16" name="Freeform 13">
              <a:extLst>
                <a:ext uri="{FF2B5EF4-FFF2-40B4-BE49-F238E27FC236}">
                  <a16:creationId xmlns:a16="http://schemas.microsoft.com/office/drawing/2014/main" id="{0C1C870F-A1F8-2E8B-E507-38F5F09EE370}"/>
                </a:ext>
              </a:extLst>
            </p:cNvPr>
            <p:cNvSpPr/>
            <p:nvPr/>
          </p:nvSpPr>
          <p:spPr bwMode="auto">
            <a:xfrm>
              <a:off x="6686763" y="2934976"/>
              <a:ext cx="615957" cy="497945"/>
            </a:xfrm>
            <a:custGeom>
              <a:avLst/>
              <a:gdLst>
                <a:gd name="T0" fmla="*/ 2147483647 w 90"/>
                <a:gd name="T1" fmla="*/ 1581964209 h 73"/>
                <a:gd name="T2" fmla="*/ 2147483647 w 90"/>
                <a:gd name="T3" fmla="*/ 93054312 h 73"/>
                <a:gd name="T4" fmla="*/ 2147483647 w 90"/>
                <a:gd name="T5" fmla="*/ 93054312 h 73"/>
                <a:gd name="T6" fmla="*/ 2147483647 w 90"/>
                <a:gd name="T7" fmla="*/ 139581482 h 73"/>
                <a:gd name="T8" fmla="*/ 2147483647 w 90"/>
                <a:gd name="T9" fmla="*/ 651393855 h 73"/>
                <a:gd name="T10" fmla="*/ 2147483647 w 90"/>
                <a:gd name="T11" fmla="*/ 697920998 h 73"/>
                <a:gd name="T12" fmla="*/ 2147483647 w 90"/>
                <a:gd name="T13" fmla="*/ 790982104 h 73"/>
                <a:gd name="T14" fmla="*/ 2147483647 w 90"/>
                <a:gd name="T15" fmla="*/ 884036390 h 73"/>
                <a:gd name="T16" fmla="*/ 2147483647 w 90"/>
                <a:gd name="T17" fmla="*/ 2147483647 h 73"/>
                <a:gd name="T18" fmla="*/ 2147483647 w 90"/>
                <a:gd name="T19" fmla="*/ 2147483647 h 73"/>
                <a:gd name="T20" fmla="*/ 2147483647 w 90"/>
                <a:gd name="T21" fmla="*/ 2147483647 h 73"/>
                <a:gd name="T22" fmla="*/ 2147483647 w 90"/>
                <a:gd name="T23" fmla="*/ 2147483647 h 73"/>
                <a:gd name="T24" fmla="*/ 2147483647 w 90"/>
                <a:gd name="T25" fmla="*/ 2147483647 h 73"/>
                <a:gd name="T26" fmla="*/ 2014117967 w 90"/>
                <a:gd name="T27" fmla="*/ 2147483647 h 73"/>
                <a:gd name="T28" fmla="*/ 2014117967 w 90"/>
                <a:gd name="T29" fmla="*/ 2147483647 h 73"/>
                <a:gd name="T30" fmla="*/ 2147483647 w 90"/>
                <a:gd name="T31" fmla="*/ 2147483647 h 73"/>
                <a:gd name="T32" fmla="*/ 655761502 w 90"/>
                <a:gd name="T33" fmla="*/ 1395848816 h 73"/>
                <a:gd name="T34" fmla="*/ 140520329 w 90"/>
                <a:gd name="T35" fmla="*/ 1675018494 h 73"/>
                <a:gd name="T36" fmla="*/ 46840105 w 90"/>
                <a:gd name="T37" fmla="*/ 1721545637 h 73"/>
                <a:gd name="T38" fmla="*/ 0 w 90"/>
                <a:gd name="T39" fmla="*/ 1628491352 h 73"/>
                <a:gd name="T40" fmla="*/ 281040659 w 90"/>
                <a:gd name="T41" fmla="*/ 884036390 h 73"/>
                <a:gd name="T42" fmla="*/ 515241226 w 90"/>
                <a:gd name="T43" fmla="*/ 93054312 h 73"/>
                <a:gd name="T44" fmla="*/ 608921410 w 90"/>
                <a:gd name="T45" fmla="*/ 46527156 h 73"/>
                <a:gd name="T46" fmla="*/ 655761502 w 90"/>
                <a:gd name="T47" fmla="*/ 139581482 h 73"/>
                <a:gd name="T48" fmla="*/ 889955118 w 90"/>
                <a:gd name="T49" fmla="*/ 651393855 h 73"/>
                <a:gd name="T50" fmla="*/ 2147483647 w 90"/>
                <a:gd name="T51" fmla="*/ 1581964209 h 73"/>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90"/>
                <a:gd name="T79" fmla="*/ 0 h 73"/>
                <a:gd name="T80" fmla="*/ 90 w 90"/>
                <a:gd name="T81" fmla="*/ 73 h 73"/>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90" h="73">
                  <a:moveTo>
                    <a:pt x="79" y="34"/>
                  </a:moveTo>
                  <a:cubicBezTo>
                    <a:pt x="80" y="11"/>
                    <a:pt x="64" y="5"/>
                    <a:pt x="65" y="2"/>
                  </a:cubicBezTo>
                  <a:cubicBezTo>
                    <a:pt x="65" y="2"/>
                    <a:pt x="65" y="1"/>
                    <a:pt x="66" y="2"/>
                  </a:cubicBezTo>
                  <a:cubicBezTo>
                    <a:pt x="66" y="2"/>
                    <a:pt x="68" y="2"/>
                    <a:pt x="70" y="3"/>
                  </a:cubicBezTo>
                  <a:cubicBezTo>
                    <a:pt x="88" y="14"/>
                    <a:pt x="88" y="14"/>
                    <a:pt x="88" y="14"/>
                  </a:cubicBezTo>
                  <a:cubicBezTo>
                    <a:pt x="90" y="14"/>
                    <a:pt x="90" y="15"/>
                    <a:pt x="90" y="15"/>
                  </a:cubicBezTo>
                  <a:cubicBezTo>
                    <a:pt x="90" y="16"/>
                    <a:pt x="89" y="16"/>
                    <a:pt x="88" y="17"/>
                  </a:cubicBezTo>
                  <a:cubicBezTo>
                    <a:pt x="88" y="17"/>
                    <a:pt x="87" y="18"/>
                    <a:pt x="87" y="19"/>
                  </a:cubicBezTo>
                  <a:cubicBezTo>
                    <a:pt x="70" y="67"/>
                    <a:pt x="70" y="67"/>
                    <a:pt x="70" y="67"/>
                  </a:cubicBezTo>
                  <a:cubicBezTo>
                    <a:pt x="70" y="69"/>
                    <a:pt x="70" y="70"/>
                    <a:pt x="70" y="70"/>
                  </a:cubicBezTo>
                  <a:cubicBezTo>
                    <a:pt x="71" y="71"/>
                    <a:pt x="71" y="71"/>
                    <a:pt x="71" y="72"/>
                  </a:cubicBezTo>
                  <a:cubicBezTo>
                    <a:pt x="70" y="73"/>
                    <a:pt x="70" y="73"/>
                    <a:pt x="68" y="73"/>
                  </a:cubicBezTo>
                  <a:cubicBezTo>
                    <a:pt x="47" y="69"/>
                    <a:pt x="47" y="69"/>
                    <a:pt x="47" y="69"/>
                  </a:cubicBezTo>
                  <a:cubicBezTo>
                    <a:pt x="46" y="69"/>
                    <a:pt x="44" y="69"/>
                    <a:pt x="43" y="69"/>
                  </a:cubicBezTo>
                  <a:cubicBezTo>
                    <a:pt x="43" y="68"/>
                    <a:pt x="42" y="68"/>
                    <a:pt x="43" y="67"/>
                  </a:cubicBezTo>
                  <a:cubicBezTo>
                    <a:pt x="43" y="65"/>
                    <a:pt x="60" y="69"/>
                    <a:pt x="73" y="50"/>
                  </a:cubicBezTo>
                  <a:cubicBezTo>
                    <a:pt x="14" y="30"/>
                    <a:pt x="14" y="30"/>
                    <a:pt x="14" y="30"/>
                  </a:cubicBezTo>
                  <a:cubicBezTo>
                    <a:pt x="7" y="28"/>
                    <a:pt x="4" y="31"/>
                    <a:pt x="3" y="36"/>
                  </a:cubicBezTo>
                  <a:cubicBezTo>
                    <a:pt x="2" y="37"/>
                    <a:pt x="2" y="38"/>
                    <a:pt x="1" y="37"/>
                  </a:cubicBezTo>
                  <a:cubicBezTo>
                    <a:pt x="0" y="37"/>
                    <a:pt x="0" y="36"/>
                    <a:pt x="0" y="35"/>
                  </a:cubicBezTo>
                  <a:cubicBezTo>
                    <a:pt x="2" y="29"/>
                    <a:pt x="4" y="24"/>
                    <a:pt x="6" y="19"/>
                  </a:cubicBezTo>
                  <a:cubicBezTo>
                    <a:pt x="7" y="14"/>
                    <a:pt x="9" y="8"/>
                    <a:pt x="11" y="2"/>
                  </a:cubicBezTo>
                  <a:cubicBezTo>
                    <a:pt x="12" y="1"/>
                    <a:pt x="12" y="0"/>
                    <a:pt x="13" y="1"/>
                  </a:cubicBezTo>
                  <a:cubicBezTo>
                    <a:pt x="14" y="1"/>
                    <a:pt x="14" y="2"/>
                    <a:pt x="14" y="3"/>
                  </a:cubicBezTo>
                  <a:cubicBezTo>
                    <a:pt x="12" y="8"/>
                    <a:pt x="12" y="12"/>
                    <a:pt x="19" y="14"/>
                  </a:cubicBezTo>
                  <a:lnTo>
                    <a:pt x="79" y="34"/>
                  </a:ln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17" name="Freeform 14">
              <a:extLst>
                <a:ext uri="{FF2B5EF4-FFF2-40B4-BE49-F238E27FC236}">
                  <a16:creationId xmlns:a16="http://schemas.microsoft.com/office/drawing/2014/main" id="{57C82F52-2F63-035B-5B11-27BAA8137EE2}"/>
                </a:ext>
              </a:extLst>
            </p:cNvPr>
            <p:cNvSpPr/>
            <p:nvPr/>
          </p:nvSpPr>
          <p:spPr bwMode="auto">
            <a:xfrm>
              <a:off x="6442107" y="3427167"/>
              <a:ext cx="641863" cy="598687"/>
            </a:xfrm>
            <a:custGeom>
              <a:avLst/>
              <a:gdLst>
                <a:gd name="T0" fmla="*/ 1771794380 w 94"/>
                <a:gd name="T1" fmla="*/ 1943943669 h 88"/>
                <a:gd name="T2" fmla="*/ 2147483647 w 94"/>
                <a:gd name="T3" fmla="*/ 2147483647 h 88"/>
                <a:gd name="T4" fmla="*/ 2147483647 w 94"/>
                <a:gd name="T5" fmla="*/ 2147483647 h 88"/>
                <a:gd name="T6" fmla="*/ 2147483647 w 94"/>
                <a:gd name="T7" fmla="*/ 2147483647 h 88"/>
                <a:gd name="T8" fmla="*/ 2147483647 w 94"/>
                <a:gd name="T9" fmla="*/ 2147483647 h 88"/>
                <a:gd name="T10" fmla="*/ 2147483647 w 94"/>
                <a:gd name="T11" fmla="*/ 2147483647 h 88"/>
                <a:gd name="T12" fmla="*/ 2147483647 w 94"/>
                <a:gd name="T13" fmla="*/ 2147483647 h 88"/>
                <a:gd name="T14" fmla="*/ 2147483647 w 94"/>
                <a:gd name="T15" fmla="*/ 2147483647 h 88"/>
                <a:gd name="T16" fmla="*/ 2147483647 w 94"/>
                <a:gd name="T17" fmla="*/ 2147483647 h 88"/>
                <a:gd name="T18" fmla="*/ 1678539910 w 94"/>
                <a:gd name="T19" fmla="*/ 1943943669 h 88"/>
                <a:gd name="T20" fmla="*/ 606137195 w 94"/>
                <a:gd name="T21" fmla="*/ 1249677465 h 88"/>
                <a:gd name="T22" fmla="*/ 46623834 w 94"/>
                <a:gd name="T23" fmla="*/ 1434814552 h 88"/>
                <a:gd name="T24" fmla="*/ 46623834 w 94"/>
                <a:gd name="T25" fmla="*/ 1342249410 h 88"/>
                <a:gd name="T26" fmla="*/ 419634978 w 94"/>
                <a:gd name="T27" fmla="*/ 740548562 h 88"/>
                <a:gd name="T28" fmla="*/ 792646134 w 94"/>
                <a:gd name="T29" fmla="*/ 92571972 h 88"/>
                <a:gd name="T30" fmla="*/ 932524638 w 94"/>
                <a:gd name="T31" fmla="*/ 46282584 h 88"/>
                <a:gd name="T32" fmla="*/ 979148459 w 94"/>
                <a:gd name="T33" fmla="*/ 601694045 h 88"/>
                <a:gd name="T34" fmla="*/ 2004920738 w 94"/>
                <a:gd name="T35" fmla="*/ 1249677465 h 88"/>
                <a:gd name="T36" fmla="*/ 2147483647 w 94"/>
                <a:gd name="T37" fmla="*/ 1342249410 h 88"/>
                <a:gd name="T38" fmla="*/ 2147483647 w 94"/>
                <a:gd name="T39" fmla="*/ 1110822949 h 88"/>
                <a:gd name="T40" fmla="*/ 2147483647 w 94"/>
                <a:gd name="T41" fmla="*/ 1203394894 h 88"/>
                <a:gd name="T42" fmla="*/ 2147483647 w 94"/>
                <a:gd name="T43" fmla="*/ 1805089152 h 88"/>
                <a:gd name="T44" fmla="*/ 2147483647 w 94"/>
                <a:gd name="T45" fmla="*/ 2147483647 h 88"/>
                <a:gd name="T46" fmla="*/ 2147483647 w 94"/>
                <a:gd name="T47" fmla="*/ 2147483647 h 88"/>
                <a:gd name="T48" fmla="*/ 2147483647 w 94"/>
                <a:gd name="T49" fmla="*/ 2082798185 h 88"/>
                <a:gd name="T50" fmla="*/ 2147483647 w 94"/>
                <a:gd name="T51" fmla="*/ 2036515614 h 88"/>
                <a:gd name="T52" fmla="*/ 1771794380 w 94"/>
                <a:gd name="T53" fmla="*/ 1943943669 h 88"/>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94"/>
                <a:gd name="T82" fmla="*/ 0 h 88"/>
                <a:gd name="T83" fmla="*/ 94 w 94"/>
                <a:gd name="T84" fmla="*/ 88 h 88"/>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94" h="88">
                  <a:moveTo>
                    <a:pt x="38" y="42"/>
                  </a:moveTo>
                  <a:cubicBezTo>
                    <a:pt x="47" y="57"/>
                    <a:pt x="47" y="57"/>
                    <a:pt x="47" y="57"/>
                  </a:cubicBezTo>
                  <a:cubicBezTo>
                    <a:pt x="50" y="63"/>
                    <a:pt x="53" y="66"/>
                    <a:pt x="56" y="68"/>
                  </a:cubicBezTo>
                  <a:cubicBezTo>
                    <a:pt x="62" y="72"/>
                    <a:pt x="65" y="65"/>
                    <a:pt x="67" y="66"/>
                  </a:cubicBezTo>
                  <a:cubicBezTo>
                    <a:pt x="67" y="67"/>
                    <a:pt x="67" y="68"/>
                    <a:pt x="67" y="69"/>
                  </a:cubicBezTo>
                  <a:cubicBezTo>
                    <a:pt x="65" y="72"/>
                    <a:pt x="63" y="74"/>
                    <a:pt x="61" y="78"/>
                  </a:cubicBezTo>
                  <a:cubicBezTo>
                    <a:pt x="59" y="81"/>
                    <a:pt x="57" y="84"/>
                    <a:pt x="55" y="87"/>
                  </a:cubicBezTo>
                  <a:cubicBezTo>
                    <a:pt x="55" y="88"/>
                    <a:pt x="54" y="88"/>
                    <a:pt x="54" y="88"/>
                  </a:cubicBezTo>
                  <a:cubicBezTo>
                    <a:pt x="52" y="86"/>
                    <a:pt x="57" y="84"/>
                    <a:pt x="48" y="65"/>
                  </a:cubicBezTo>
                  <a:cubicBezTo>
                    <a:pt x="36" y="42"/>
                    <a:pt x="36" y="42"/>
                    <a:pt x="36" y="42"/>
                  </a:cubicBezTo>
                  <a:cubicBezTo>
                    <a:pt x="13" y="27"/>
                    <a:pt x="13" y="27"/>
                    <a:pt x="13" y="27"/>
                  </a:cubicBezTo>
                  <a:cubicBezTo>
                    <a:pt x="5" y="23"/>
                    <a:pt x="3" y="33"/>
                    <a:pt x="1" y="31"/>
                  </a:cubicBezTo>
                  <a:cubicBezTo>
                    <a:pt x="0" y="31"/>
                    <a:pt x="0" y="30"/>
                    <a:pt x="1" y="29"/>
                  </a:cubicBezTo>
                  <a:cubicBezTo>
                    <a:pt x="4" y="24"/>
                    <a:pt x="7" y="19"/>
                    <a:pt x="9" y="16"/>
                  </a:cubicBezTo>
                  <a:cubicBezTo>
                    <a:pt x="12" y="12"/>
                    <a:pt x="14" y="7"/>
                    <a:pt x="17" y="2"/>
                  </a:cubicBezTo>
                  <a:cubicBezTo>
                    <a:pt x="18" y="1"/>
                    <a:pt x="19" y="0"/>
                    <a:pt x="20" y="1"/>
                  </a:cubicBezTo>
                  <a:cubicBezTo>
                    <a:pt x="23" y="3"/>
                    <a:pt x="14" y="9"/>
                    <a:pt x="21" y="13"/>
                  </a:cubicBezTo>
                  <a:cubicBezTo>
                    <a:pt x="43" y="27"/>
                    <a:pt x="43" y="27"/>
                    <a:pt x="43" y="27"/>
                  </a:cubicBezTo>
                  <a:cubicBezTo>
                    <a:pt x="80" y="29"/>
                    <a:pt x="80" y="29"/>
                    <a:pt x="80" y="29"/>
                  </a:cubicBezTo>
                  <a:cubicBezTo>
                    <a:pt x="91" y="29"/>
                    <a:pt x="91" y="22"/>
                    <a:pt x="93" y="24"/>
                  </a:cubicBezTo>
                  <a:cubicBezTo>
                    <a:pt x="94" y="24"/>
                    <a:pt x="94" y="25"/>
                    <a:pt x="93" y="26"/>
                  </a:cubicBezTo>
                  <a:cubicBezTo>
                    <a:pt x="91" y="31"/>
                    <a:pt x="88" y="35"/>
                    <a:pt x="85" y="39"/>
                  </a:cubicBezTo>
                  <a:cubicBezTo>
                    <a:pt x="82" y="44"/>
                    <a:pt x="79" y="48"/>
                    <a:pt x="77" y="53"/>
                  </a:cubicBezTo>
                  <a:cubicBezTo>
                    <a:pt x="76" y="54"/>
                    <a:pt x="75" y="55"/>
                    <a:pt x="74" y="54"/>
                  </a:cubicBezTo>
                  <a:cubicBezTo>
                    <a:pt x="72" y="53"/>
                    <a:pt x="78" y="49"/>
                    <a:pt x="73" y="45"/>
                  </a:cubicBezTo>
                  <a:cubicBezTo>
                    <a:pt x="71" y="44"/>
                    <a:pt x="69" y="44"/>
                    <a:pt x="67" y="44"/>
                  </a:cubicBezTo>
                  <a:lnTo>
                    <a:pt x="38" y="42"/>
                  </a:ln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18" name="Freeform 15">
              <a:extLst>
                <a:ext uri="{FF2B5EF4-FFF2-40B4-BE49-F238E27FC236}">
                  <a16:creationId xmlns:a16="http://schemas.microsoft.com/office/drawing/2014/main" id="{D30D3771-705C-CD26-8EB4-43A7C3BC6526}"/>
                </a:ext>
              </a:extLst>
            </p:cNvPr>
            <p:cNvSpPr/>
            <p:nvPr/>
          </p:nvSpPr>
          <p:spPr bwMode="auto">
            <a:xfrm>
              <a:off x="2205242" y="3458828"/>
              <a:ext cx="627471" cy="546878"/>
            </a:xfrm>
            <a:custGeom>
              <a:avLst/>
              <a:gdLst>
                <a:gd name="T0" fmla="*/ 2147483647 w 92"/>
                <a:gd name="T1" fmla="*/ 2147483647 h 80"/>
                <a:gd name="T2" fmla="*/ 2147483647 w 92"/>
                <a:gd name="T3" fmla="*/ 2147483647 h 80"/>
                <a:gd name="T4" fmla="*/ 2147483647 w 92"/>
                <a:gd name="T5" fmla="*/ 2147483647 h 80"/>
                <a:gd name="T6" fmla="*/ 2147483647 w 92"/>
                <a:gd name="T7" fmla="*/ 934614573 h 80"/>
                <a:gd name="T8" fmla="*/ 2147483647 w 92"/>
                <a:gd name="T9" fmla="*/ 607499408 h 80"/>
                <a:gd name="T10" fmla="*/ 2139785378 w 92"/>
                <a:gd name="T11" fmla="*/ 2147483647 h 80"/>
                <a:gd name="T12" fmla="*/ 604718368 w 92"/>
                <a:gd name="T13" fmla="*/ 2147483647 h 80"/>
                <a:gd name="T14" fmla="*/ 279101843 w 92"/>
                <a:gd name="T15" fmla="*/ 2147483647 h 80"/>
                <a:gd name="T16" fmla="*/ 0 w 92"/>
                <a:gd name="T17" fmla="*/ 2056145139 h 80"/>
                <a:gd name="T18" fmla="*/ 46514696 w 92"/>
                <a:gd name="T19" fmla="*/ 1962683724 h 80"/>
                <a:gd name="T20" fmla="*/ 837305422 w 92"/>
                <a:gd name="T21" fmla="*/ 1308453395 h 80"/>
                <a:gd name="T22" fmla="*/ 976856504 w 92"/>
                <a:gd name="T23" fmla="*/ 1214991980 h 80"/>
                <a:gd name="T24" fmla="*/ 1023371186 w 92"/>
                <a:gd name="T25" fmla="*/ 1214991980 h 80"/>
                <a:gd name="T26" fmla="*/ 837305422 w 92"/>
                <a:gd name="T27" fmla="*/ 1542106931 h 80"/>
                <a:gd name="T28" fmla="*/ 697754554 w 92"/>
                <a:gd name="T29" fmla="*/ 2147483647 h 80"/>
                <a:gd name="T30" fmla="*/ 1535059976 w 92"/>
                <a:gd name="T31" fmla="*/ 2147483647 h 80"/>
                <a:gd name="T32" fmla="*/ 1860676821 w 92"/>
                <a:gd name="T33" fmla="*/ 420576472 h 80"/>
                <a:gd name="T34" fmla="*/ 2147483647 w 92"/>
                <a:gd name="T35" fmla="*/ 887883652 h 80"/>
                <a:gd name="T36" fmla="*/ 2147483647 w 92"/>
                <a:gd name="T37" fmla="*/ 1822491602 h 80"/>
                <a:gd name="T38" fmla="*/ 2147483647 w 92"/>
                <a:gd name="T39" fmla="*/ 1962683724 h 80"/>
                <a:gd name="T40" fmla="*/ 2147483647 w 92"/>
                <a:gd name="T41" fmla="*/ 2009414431 h 80"/>
                <a:gd name="T42" fmla="*/ 2147483647 w 92"/>
                <a:gd name="T43" fmla="*/ 2147483647 h 8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92"/>
                <a:gd name="T67" fmla="*/ 0 h 80"/>
                <a:gd name="T68" fmla="*/ 92 w 92"/>
                <a:gd name="T69" fmla="*/ 80 h 80"/>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92" h="80">
                  <a:moveTo>
                    <a:pt x="66" y="60"/>
                  </a:moveTo>
                  <a:cubicBezTo>
                    <a:pt x="64" y="61"/>
                    <a:pt x="64" y="61"/>
                    <a:pt x="64" y="60"/>
                  </a:cubicBezTo>
                  <a:cubicBezTo>
                    <a:pt x="63" y="59"/>
                    <a:pt x="64" y="59"/>
                    <a:pt x="66" y="57"/>
                  </a:cubicBezTo>
                  <a:cubicBezTo>
                    <a:pt x="76" y="47"/>
                    <a:pt x="85" y="34"/>
                    <a:pt x="76" y="20"/>
                  </a:cubicBezTo>
                  <a:cubicBezTo>
                    <a:pt x="70" y="11"/>
                    <a:pt x="61" y="8"/>
                    <a:pt x="54" y="13"/>
                  </a:cubicBezTo>
                  <a:cubicBezTo>
                    <a:pt x="35" y="26"/>
                    <a:pt x="69" y="57"/>
                    <a:pt x="46" y="73"/>
                  </a:cubicBezTo>
                  <a:cubicBezTo>
                    <a:pt x="35" y="80"/>
                    <a:pt x="20" y="76"/>
                    <a:pt x="13" y="65"/>
                  </a:cubicBezTo>
                  <a:cubicBezTo>
                    <a:pt x="7" y="56"/>
                    <a:pt x="7" y="49"/>
                    <a:pt x="6" y="46"/>
                  </a:cubicBezTo>
                  <a:cubicBezTo>
                    <a:pt x="3" y="43"/>
                    <a:pt x="2" y="46"/>
                    <a:pt x="0" y="44"/>
                  </a:cubicBezTo>
                  <a:cubicBezTo>
                    <a:pt x="0" y="44"/>
                    <a:pt x="0" y="43"/>
                    <a:pt x="1" y="42"/>
                  </a:cubicBezTo>
                  <a:cubicBezTo>
                    <a:pt x="18" y="28"/>
                    <a:pt x="18" y="28"/>
                    <a:pt x="18" y="28"/>
                  </a:cubicBezTo>
                  <a:cubicBezTo>
                    <a:pt x="20" y="27"/>
                    <a:pt x="21" y="26"/>
                    <a:pt x="21" y="26"/>
                  </a:cubicBezTo>
                  <a:cubicBezTo>
                    <a:pt x="22" y="26"/>
                    <a:pt x="22" y="26"/>
                    <a:pt x="22" y="26"/>
                  </a:cubicBezTo>
                  <a:cubicBezTo>
                    <a:pt x="23" y="27"/>
                    <a:pt x="21" y="29"/>
                    <a:pt x="18" y="33"/>
                  </a:cubicBezTo>
                  <a:cubicBezTo>
                    <a:pt x="11" y="44"/>
                    <a:pt x="8" y="53"/>
                    <a:pt x="15" y="63"/>
                  </a:cubicBezTo>
                  <a:cubicBezTo>
                    <a:pt x="19" y="70"/>
                    <a:pt x="26" y="73"/>
                    <a:pt x="33" y="69"/>
                  </a:cubicBezTo>
                  <a:cubicBezTo>
                    <a:pt x="48" y="58"/>
                    <a:pt x="14" y="26"/>
                    <a:pt x="40" y="9"/>
                  </a:cubicBezTo>
                  <a:cubicBezTo>
                    <a:pt x="52" y="0"/>
                    <a:pt x="69" y="5"/>
                    <a:pt x="78" y="19"/>
                  </a:cubicBezTo>
                  <a:cubicBezTo>
                    <a:pt x="85" y="28"/>
                    <a:pt x="83" y="35"/>
                    <a:pt x="86" y="39"/>
                  </a:cubicBezTo>
                  <a:cubicBezTo>
                    <a:pt x="88" y="43"/>
                    <a:pt x="91" y="40"/>
                    <a:pt x="92" y="42"/>
                  </a:cubicBezTo>
                  <a:cubicBezTo>
                    <a:pt x="92" y="42"/>
                    <a:pt x="92" y="43"/>
                    <a:pt x="92" y="43"/>
                  </a:cubicBezTo>
                  <a:lnTo>
                    <a:pt x="66" y="60"/>
                  </a:ln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19" name="Freeform 16">
              <a:extLst>
                <a:ext uri="{FF2B5EF4-FFF2-40B4-BE49-F238E27FC236}">
                  <a16:creationId xmlns:a16="http://schemas.microsoft.com/office/drawing/2014/main" id="{4BFDD933-4531-C303-B788-6EC67E691A4A}"/>
                </a:ext>
              </a:extLst>
            </p:cNvPr>
            <p:cNvSpPr/>
            <p:nvPr/>
          </p:nvSpPr>
          <p:spPr bwMode="auto">
            <a:xfrm>
              <a:off x="1882872" y="2799697"/>
              <a:ext cx="676402" cy="693670"/>
            </a:xfrm>
            <a:custGeom>
              <a:avLst/>
              <a:gdLst>
                <a:gd name="T0" fmla="*/ 1493789373 w 99"/>
                <a:gd name="T1" fmla="*/ 2147483647 h 102"/>
                <a:gd name="T2" fmla="*/ 1260382929 w 99"/>
                <a:gd name="T3" fmla="*/ 2147483647 h 102"/>
                <a:gd name="T4" fmla="*/ 1167025817 w 99"/>
                <a:gd name="T5" fmla="*/ 2147483647 h 102"/>
                <a:gd name="T6" fmla="*/ 933619372 w 99"/>
                <a:gd name="T7" fmla="*/ 2147483647 h 102"/>
                <a:gd name="T8" fmla="*/ 700212715 w 99"/>
                <a:gd name="T9" fmla="*/ 2147483647 h 102"/>
                <a:gd name="T10" fmla="*/ 746898103 w 99"/>
                <a:gd name="T11" fmla="*/ 2147483647 h 102"/>
                <a:gd name="T12" fmla="*/ 1213704373 w 99"/>
                <a:gd name="T13" fmla="*/ 2147483647 h 102"/>
                <a:gd name="T14" fmla="*/ 2147483647 w 99"/>
                <a:gd name="T15" fmla="*/ 2147483647 h 102"/>
                <a:gd name="T16" fmla="*/ 1960595857 w 99"/>
                <a:gd name="T17" fmla="*/ 1757474050 h 102"/>
                <a:gd name="T18" fmla="*/ 793576659 w 99"/>
                <a:gd name="T19" fmla="*/ 2147483647 h 102"/>
                <a:gd name="T20" fmla="*/ 606848770 w 99"/>
                <a:gd name="T21" fmla="*/ 2147483647 h 102"/>
                <a:gd name="T22" fmla="*/ 466806270 w 99"/>
                <a:gd name="T23" fmla="*/ 2147483647 h 102"/>
                <a:gd name="T24" fmla="*/ 280085107 w 99"/>
                <a:gd name="T25" fmla="*/ 1942473489 h 102"/>
                <a:gd name="T26" fmla="*/ 0 w 99"/>
                <a:gd name="T27" fmla="*/ 1248735264 h 102"/>
                <a:gd name="T28" fmla="*/ 46678569 w 99"/>
                <a:gd name="T29" fmla="*/ 1109980904 h 102"/>
                <a:gd name="T30" fmla="*/ 560170214 w 99"/>
                <a:gd name="T31" fmla="*/ 1433727477 h 102"/>
                <a:gd name="T32" fmla="*/ 2147483647 w 99"/>
                <a:gd name="T33" fmla="*/ 554990452 h 102"/>
                <a:gd name="T34" fmla="*/ 2147483647 w 99"/>
                <a:gd name="T35" fmla="*/ 46251467 h 102"/>
                <a:gd name="T36" fmla="*/ 2147483647 w 99"/>
                <a:gd name="T37" fmla="*/ 92496133 h 102"/>
                <a:gd name="T38" fmla="*/ 2147483647 w 99"/>
                <a:gd name="T39" fmla="*/ 786240919 h 102"/>
                <a:gd name="T40" fmla="*/ 2147483647 w 99"/>
                <a:gd name="T41" fmla="*/ 1479978931 h 102"/>
                <a:gd name="T42" fmla="*/ 2147483647 w 99"/>
                <a:gd name="T43" fmla="*/ 1618726491 h 102"/>
                <a:gd name="T44" fmla="*/ 2147483647 w 99"/>
                <a:gd name="T45" fmla="*/ 1294979917 h 102"/>
                <a:gd name="T46" fmla="*/ 2053959801 w 99"/>
                <a:gd name="T47" fmla="*/ 1757474050 h 102"/>
                <a:gd name="T48" fmla="*/ 2147483647 w 99"/>
                <a:gd name="T49" fmla="*/ 2147483647 h 102"/>
                <a:gd name="T50" fmla="*/ 2147483647 w 99"/>
                <a:gd name="T51" fmla="*/ 2147483647 h 102"/>
                <a:gd name="T52" fmla="*/ 2147483647 w 99"/>
                <a:gd name="T53" fmla="*/ 2034969595 h 102"/>
                <a:gd name="T54" fmla="*/ 2147483647 w 99"/>
                <a:gd name="T55" fmla="*/ 2127472502 h 102"/>
                <a:gd name="T56" fmla="*/ 2147483647 w 99"/>
                <a:gd name="T57" fmla="*/ 2147483647 h 102"/>
                <a:gd name="T58" fmla="*/ 2147483647 w 99"/>
                <a:gd name="T59" fmla="*/ 2147483647 h 102"/>
                <a:gd name="T60" fmla="*/ 2147483647 w 99"/>
                <a:gd name="T61" fmla="*/ 2147483647 h 102"/>
                <a:gd name="T62" fmla="*/ 2147483647 w 99"/>
                <a:gd name="T63" fmla="*/ 2147483647 h 102"/>
                <a:gd name="T64" fmla="*/ 1493789373 w 99"/>
                <a:gd name="T65" fmla="*/ 2147483647 h 10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99"/>
                <a:gd name="T100" fmla="*/ 0 h 102"/>
                <a:gd name="T101" fmla="*/ 99 w 99"/>
                <a:gd name="T102" fmla="*/ 102 h 10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99" h="102">
                  <a:moveTo>
                    <a:pt x="32" y="90"/>
                  </a:moveTo>
                  <a:cubicBezTo>
                    <a:pt x="23" y="93"/>
                    <a:pt x="30" y="101"/>
                    <a:pt x="27" y="102"/>
                  </a:cubicBezTo>
                  <a:cubicBezTo>
                    <a:pt x="26" y="102"/>
                    <a:pt x="26" y="102"/>
                    <a:pt x="25" y="101"/>
                  </a:cubicBezTo>
                  <a:cubicBezTo>
                    <a:pt x="23" y="95"/>
                    <a:pt x="22" y="90"/>
                    <a:pt x="20" y="86"/>
                  </a:cubicBezTo>
                  <a:cubicBezTo>
                    <a:pt x="19" y="81"/>
                    <a:pt x="17" y="76"/>
                    <a:pt x="15" y="71"/>
                  </a:cubicBezTo>
                  <a:cubicBezTo>
                    <a:pt x="15" y="69"/>
                    <a:pt x="15" y="68"/>
                    <a:pt x="16" y="68"/>
                  </a:cubicBezTo>
                  <a:cubicBezTo>
                    <a:pt x="19" y="67"/>
                    <a:pt x="18" y="78"/>
                    <a:pt x="26" y="75"/>
                  </a:cubicBezTo>
                  <a:cubicBezTo>
                    <a:pt x="51" y="67"/>
                    <a:pt x="51" y="67"/>
                    <a:pt x="51" y="67"/>
                  </a:cubicBezTo>
                  <a:cubicBezTo>
                    <a:pt x="42" y="38"/>
                    <a:pt x="42" y="38"/>
                    <a:pt x="42" y="38"/>
                  </a:cubicBezTo>
                  <a:cubicBezTo>
                    <a:pt x="17" y="47"/>
                    <a:pt x="17" y="47"/>
                    <a:pt x="17" y="47"/>
                  </a:cubicBezTo>
                  <a:cubicBezTo>
                    <a:pt x="8" y="50"/>
                    <a:pt x="16" y="57"/>
                    <a:pt x="13" y="58"/>
                  </a:cubicBezTo>
                  <a:cubicBezTo>
                    <a:pt x="12" y="59"/>
                    <a:pt x="11" y="58"/>
                    <a:pt x="10" y="57"/>
                  </a:cubicBezTo>
                  <a:cubicBezTo>
                    <a:pt x="9" y="51"/>
                    <a:pt x="7" y="46"/>
                    <a:pt x="6" y="42"/>
                  </a:cubicBezTo>
                  <a:cubicBezTo>
                    <a:pt x="4" y="37"/>
                    <a:pt x="2" y="32"/>
                    <a:pt x="0" y="27"/>
                  </a:cubicBezTo>
                  <a:cubicBezTo>
                    <a:pt x="0" y="25"/>
                    <a:pt x="0" y="25"/>
                    <a:pt x="1" y="24"/>
                  </a:cubicBezTo>
                  <a:cubicBezTo>
                    <a:pt x="4" y="23"/>
                    <a:pt x="3" y="34"/>
                    <a:pt x="12" y="31"/>
                  </a:cubicBezTo>
                  <a:cubicBezTo>
                    <a:pt x="67" y="12"/>
                    <a:pt x="67" y="12"/>
                    <a:pt x="67" y="12"/>
                  </a:cubicBezTo>
                  <a:cubicBezTo>
                    <a:pt x="76" y="9"/>
                    <a:pt x="68" y="2"/>
                    <a:pt x="71" y="1"/>
                  </a:cubicBezTo>
                  <a:cubicBezTo>
                    <a:pt x="72" y="0"/>
                    <a:pt x="73" y="1"/>
                    <a:pt x="74" y="2"/>
                  </a:cubicBezTo>
                  <a:cubicBezTo>
                    <a:pt x="75" y="8"/>
                    <a:pt x="77" y="13"/>
                    <a:pt x="78" y="17"/>
                  </a:cubicBezTo>
                  <a:cubicBezTo>
                    <a:pt x="80" y="22"/>
                    <a:pt x="82" y="27"/>
                    <a:pt x="84" y="32"/>
                  </a:cubicBezTo>
                  <a:cubicBezTo>
                    <a:pt x="84" y="34"/>
                    <a:pt x="84" y="34"/>
                    <a:pt x="83" y="35"/>
                  </a:cubicBezTo>
                  <a:cubicBezTo>
                    <a:pt x="80" y="36"/>
                    <a:pt x="81" y="25"/>
                    <a:pt x="72" y="28"/>
                  </a:cubicBezTo>
                  <a:cubicBezTo>
                    <a:pt x="44" y="38"/>
                    <a:pt x="44" y="38"/>
                    <a:pt x="44" y="38"/>
                  </a:cubicBezTo>
                  <a:cubicBezTo>
                    <a:pt x="54" y="66"/>
                    <a:pt x="54" y="66"/>
                    <a:pt x="54" y="66"/>
                  </a:cubicBezTo>
                  <a:cubicBezTo>
                    <a:pt x="82" y="56"/>
                    <a:pt x="82" y="56"/>
                    <a:pt x="82" y="56"/>
                  </a:cubicBezTo>
                  <a:cubicBezTo>
                    <a:pt x="90" y="53"/>
                    <a:pt x="83" y="45"/>
                    <a:pt x="86" y="44"/>
                  </a:cubicBezTo>
                  <a:cubicBezTo>
                    <a:pt x="87" y="44"/>
                    <a:pt x="88" y="44"/>
                    <a:pt x="88" y="46"/>
                  </a:cubicBezTo>
                  <a:cubicBezTo>
                    <a:pt x="90" y="52"/>
                    <a:pt x="92" y="57"/>
                    <a:pt x="93" y="61"/>
                  </a:cubicBezTo>
                  <a:cubicBezTo>
                    <a:pt x="95" y="65"/>
                    <a:pt x="97" y="70"/>
                    <a:pt x="98" y="76"/>
                  </a:cubicBezTo>
                  <a:cubicBezTo>
                    <a:pt x="99" y="78"/>
                    <a:pt x="99" y="78"/>
                    <a:pt x="98" y="79"/>
                  </a:cubicBezTo>
                  <a:cubicBezTo>
                    <a:pt x="95" y="80"/>
                    <a:pt x="96" y="69"/>
                    <a:pt x="87" y="72"/>
                  </a:cubicBezTo>
                  <a:lnTo>
                    <a:pt x="32" y="90"/>
                  </a:ln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20" name="Freeform 17">
              <a:extLst>
                <a:ext uri="{FF2B5EF4-FFF2-40B4-BE49-F238E27FC236}">
                  <a16:creationId xmlns:a16="http://schemas.microsoft.com/office/drawing/2014/main" id="{53590247-D51D-9C2C-3185-5210AFB1755A}"/>
                </a:ext>
              </a:extLst>
            </p:cNvPr>
            <p:cNvSpPr/>
            <p:nvPr/>
          </p:nvSpPr>
          <p:spPr bwMode="auto">
            <a:xfrm>
              <a:off x="1822429" y="2238426"/>
              <a:ext cx="546878" cy="483555"/>
            </a:xfrm>
            <a:custGeom>
              <a:avLst/>
              <a:gdLst>
                <a:gd name="T0" fmla="*/ 560768701 w 80"/>
                <a:gd name="T1" fmla="*/ 2147483647 h 71"/>
                <a:gd name="T2" fmla="*/ 186922883 w 80"/>
                <a:gd name="T3" fmla="*/ 2147483647 h 71"/>
                <a:gd name="T4" fmla="*/ 140192175 w 80"/>
                <a:gd name="T5" fmla="*/ 2147483647 h 71"/>
                <a:gd name="T6" fmla="*/ 93461441 w 80"/>
                <a:gd name="T7" fmla="*/ 2147483647 h 71"/>
                <a:gd name="T8" fmla="*/ 0 w 80"/>
                <a:gd name="T9" fmla="*/ 556619453 h 71"/>
                <a:gd name="T10" fmla="*/ 981338444 w 80"/>
                <a:gd name="T11" fmla="*/ 278309727 h 71"/>
                <a:gd name="T12" fmla="*/ 1121530566 w 80"/>
                <a:gd name="T13" fmla="*/ 231922520 h 71"/>
                <a:gd name="T14" fmla="*/ 1168261273 w 80"/>
                <a:gd name="T15" fmla="*/ 278309727 h 71"/>
                <a:gd name="T16" fmla="*/ 747691530 w 80"/>
                <a:gd name="T17" fmla="*/ 556619453 h 71"/>
                <a:gd name="T18" fmla="*/ 186922883 w 80"/>
                <a:gd name="T19" fmla="*/ 1809006571 h 71"/>
                <a:gd name="T20" fmla="*/ 186922883 w 80"/>
                <a:gd name="T21" fmla="*/ 2087309381 h 71"/>
                <a:gd name="T22" fmla="*/ 1729029760 w 80"/>
                <a:gd name="T23" fmla="*/ 1994541778 h 71"/>
                <a:gd name="T24" fmla="*/ 1729029760 w 80"/>
                <a:gd name="T25" fmla="*/ 1855386968 h 71"/>
                <a:gd name="T26" fmla="*/ 1028069151 w 80"/>
                <a:gd name="T27" fmla="*/ 1252386905 h 71"/>
                <a:gd name="T28" fmla="*/ 887883652 w 80"/>
                <a:gd name="T29" fmla="*/ 1159619302 h 71"/>
                <a:gd name="T30" fmla="*/ 981338444 w 80"/>
                <a:gd name="T31" fmla="*/ 1113232095 h 71"/>
                <a:gd name="T32" fmla="*/ 2147483647 w 80"/>
                <a:gd name="T33" fmla="*/ 1020464492 h 71"/>
                <a:gd name="T34" fmla="*/ 2147483647 w 80"/>
                <a:gd name="T35" fmla="*/ 1113232095 h 71"/>
                <a:gd name="T36" fmla="*/ 2147483647 w 80"/>
                <a:gd name="T37" fmla="*/ 1159619302 h 71"/>
                <a:gd name="T38" fmla="*/ 1822491602 w 80"/>
                <a:gd name="T39" fmla="*/ 1855386968 h 71"/>
                <a:gd name="T40" fmla="*/ 1869222309 w 80"/>
                <a:gd name="T41" fmla="*/ 1994541778 h 71"/>
                <a:gd name="T42" fmla="*/ 2147483647 w 80"/>
                <a:gd name="T43" fmla="*/ 1948161381 h 71"/>
                <a:gd name="T44" fmla="*/ 2147483647 w 80"/>
                <a:gd name="T45" fmla="*/ 1484309319 h 71"/>
                <a:gd name="T46" fmla="*/ 2147483647 w 80"/>
                <a:gd name="T47" fmla="*/ 92767630 h 71"/>
                <a:gd name="T48" fmla="*/ 2147483647 w 80"/>
                <a:gd name="T49" fmla="*/ 46387220 h 71"/>
                <a:gd name="T50" fmla="*/ 2147483647 w 80"/>
                <a:gd name="T51" fmla="*/ 0 h 71"/>
                <a:gd name="T52" fmla="*/ 2147483647 w 80"/>
                <a:gd name="T53" fmla="*/ 0 h 71"/>
                <a:gd name="T54" fmla="*/ 2147483647 w 80"/>
                <a:gd name="T55" fmla="*/ 185542070 h 71"/>
                <a:gd name="T56" fmla="*/ 2147483647 w 80"/>
                <a:gd name="T57" fmla="*/ 2147483647 h 71"/>
                <a:gd name="T58" fmla="*/ 2147483647 w 80"/>
                <a:gd name="T59" fmla="*/ 2147483647 h 71"/>
                <a:gd name="T60" fmla="*/ 2147483647 w 80"/>
                <a:gd name="T61" fmla="*/ 2147483647 h 71"/>
                <a:gd name="T62" fmla="*/ 2147483647 w 80"/>
                <a:gd name="T63" fmla="*/ 2147483647 h 71"/>
                <a:gd name="T64" fmla="*/ 560768701 w 80"/>
                <a:gd name="T65" fmla="*/ 2147483647 h 7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80"/>
                <a:gd name="T100" fmla="*/ 0 h 71"/>
                <a:gd name="T101" fmla="*/ 80 w 80"/>
                <a:gd name="T102" fmla="*/ 71 h 7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80" h="71">
                  <a:moveTo>
                    <a:pt x="12" y="61"/>
                  </a:moveTo>
                  <a:cubicBezTo>
                    <a:pt x="3" y="61"/>
                    <a:pt x="8" y="71"/>
                    <a:pt x="4" y="71"/>
                  </a:cubicBezTo>
                  <a:cubicBezTo>
                    <a:pt x="3" y="71"/>
                    <a:pt x="3" y="71"/>
                    <a:pt x="3" y="69"/>
                  </a:cubicBezTo>
                  <a:cubicBezTo>
                    <a:pt x="2" y="63"/>
                    <a:pt x="2" y="58"/>
                    <a:pt x="2" y="53"/>
                  </a:cubicBezTo>
                  <a:cubicBezTo>
                    <a:pt x="2" y="39"/>
                    <a:pt x="1" y="26"/>
                    <a:pt x="0" y="12"/>
                  </a:cubicBezTo>
                  <a:cubicBezTo>
                    <a:pt x="21" y="6"/>
                    <a:pt x="21" y="6"/>
                    <a:pt x="21" y="6"/>
                  </a:cubicBezTo>
                  <a:cubicBezTo>
                    <a:pt x="23" y="5"/>
                    <a:pt x="24" y="5"/>
                    <a:pt x="24" y="5"/>
                  </a:cubicBezTo>
                  <a:cubicBezTo>
                    <a:pt x="25" y="5"/>
                    <a:pt x="25" y="5"/>
                    <a:pt x="25" y="6"/>
                  </a:cubicBezTo>
                  <a:cubicBezTo>
                    <a:pt x="25" y="7"/>
                    <a:pt x="23" y="7"/>
                    <a:pt x="16" y="12"/>
                  </a:cubicBezTo>
                  <a:cubicBezTo>
                    <a:pt x="8" y="17"/>
                    <a:pt x="3" y="25"/>
                    <a:pt x="4" y="39"/>
                  </a:cubicBezTo>
                  <a:cubicBezTo>
                    <a:pt x="4" y="45"/>
                    <a:pt x="4" y="45"/>
                    <a:pt x="4" y="45"/>
                  </a:cubicBezTo>
                  <a:cubicBezTo>
                    <a:pt x="37" y="43"/>
                    <a:pt x="37" y="43"/>
                    <a:pt x="37" y="43"/>
                  </a:cubicBezTo>
                  <a:cubicBezTo>
                    <a:pt x="37" y="40"/>
                    <a:pt x="37" y="40"/>
                    <a:pt x="37" y="40"/>
                  </a:cubicBezTo>
                  <a:cubicBezTo>
                    <a:pt x="36" y="32"/>
                    <a:pt x="30" y="27"/>
                    <a:pt x="22" y="27"/>
                  </a:cubicBezTo>
                  <a:cubicBezTo>
                    <a:pt x="20" y="27"/>
                    <a:pt x="19" y="27"/>
                    <a:pt x="19" y="25"/>
                  </a:cubicBezTo>
                  <a:cubicBezTo>
                    <a:pt x="19" y="25"/>
                    <a:pt x="20" y="24"/>
                    <a:pt x="21" y="24"/>
                  </a:cubicBezTo>
                  <a:cubicBezTo>
                    <a:pt x="55" y="22"/>
                    <a:pt x="55" y="22"/>
                    <a:pt x="55" y="22"/>
                  </a:cubicBezTo>
                  <a:cubicBezTo>
                    <a:pt x="56" y="22"/>
                    <a:pt x="57" y="23"/>
                    <a:pt x="57" y="24"/>
                  </a:cubicBezTo>
                  <a:cubicBezTo>
                    <a:pt x="57" y="25"/>
                    <a:pt x="56" y="25"/>
                    <a:pt x="54" y="25"/>
                  </a:cubicBezTo>
                  <a:cubicBezTo>
                    <a:pt x="44" y="26"/>
                    <a:pt x="39" y="32"/>
                    <a:pt x="39" y="40"/>
                  </a:cubicBezTo>
                  <a:cubicBezTo>
                    <a:pt x="40" y="43"/>
                    <a:pt x="40" y="43"/>
                    <a:pt x="40" y="43"/>
                  </a:cubicBezTo>
                  <a:cubicBezTo>
                    <a:pt x="68" y="42"/>
                    <a:pt x="68" y="42"/>
                    <a:pt x="68" y="42"/>
                  </a:cubicBezTo>
                  <a:cubicBezTo>
                    <a:pt x="73" y="41"/>
                    <a:pt x="76" y="39"/>
                    <a:pt x="76" y="32"/>
                  </a:cubicBezTo>
                  <a:cubicBezTo>
                    <a:pt x="75" y="14"/>
                    <a:pt x="62" y="5"/>
                    <a:pt x="50" y="2"/>
                  </a:cubicBezTo>
                  <a:cubicBezTo>
                    <a:pt x="48" y="2"/>
                    <a:pt x="47" y="2"/>
                    <a:pt x="47" y="1"/>
                  </a:cubicBezTo>
                  <a:cubicBezTo>
                    <a:pt x="47" y="0"/>
                    <a:pt x="48" y="0"/>
                    <a:pt x="48" y="0"/>
                  </a:cubicBezTo>
                  <a:cubicBezTo>
                    <a:pt x="49" y="0"/>
                    <a:pt x="50" y="0"/>
                    <a:pt x="52" y="0"/>
                  </a:cubicBezTo>
                  <a:cubicBezTo>
                    <a:pt x="77" y="4"/>
                    <a:pt x="77" y="4"/>
                    <a:pt x="77" y="4"/>
                  </a:cubicBezTo>
                  <a:cubicBezTo>
                    <a:pt x="77" y="19"/>
                    <a:pt x="78" y="34"/>
                    <a:pt x="79" y="49"/>
                  </a:cubicBezTo>
                  <a:cubicBezTo>
                    <a:pt x="79" y="54"/>
                    <a:pt x="80" y="59"/>
                    <a:pt x="80" y="65"/>
                  </a:cubicBezTo>
                  <a:cubicBezTo>
                    <a:pt x="80" y="67"/>
                    <a:pt x="79" y="67"/>
                    <a:pt x="78" y="67"/>
                  </a:cubicBezTo>
                  <a:cubicBezTo>
                    <a:pt x="75" y="68"/>
                    <a:pt x="79" y="58"/>
                    <a:pt x="70" y="58"/>
                  </a:cubicBezTo>
                  <a:lnTo>
                    <a:pt x="12" y="61"/>
                  </a:ln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21" name="Freeform 18">
              <a:extLst>
                <a:ext uri="{FF2B5EF4-FFF2-40B4-BE49-F238E27FC236}">
                  <a16:creationId xmlns:a16="http://schemas.microsoft.com/office/drawing/2014/main" id="{40B65028-624F-96B3-6CFA-96DDE3BD4073}"/>
                </a:ext>
              </a:extLst>
            </p:cNvPr>
            <p:cNvSpPr/>
            <p:nvPr/>
          </p:nvSpPr>
          <p:spPr bwMode="auto">
            <a:xfrm>
              <a:off x="1831063" y="1481433"/>
              <a:ext cx="633227" cy="662010"/>
            </a:xfrm>
            <a:custGeom>
              <a:avLst/>
              <a:gdLst>
                <a:gd name="T0" fmla="*/ 2147483647 w 93"/>
                <a:gd name="T1" fmla="*/ 2147483647 h 97"/>
                <a:gd name="T2" fmla="*/ 2147483647 w 93"/>
                <a:gd name="T3" fmla="*/ 2147483647 h 97"/>
                <a:gd name="T4" fmla="*/ 2147483647 w 93"/>
                <a:gd name="T5" fmla="*/ 2147483647 h 97"/>
                <a:gd name="T6" fmla="*/ 2147483647 w 93"/>
                <a:gd name="T7" fmla="*/ 2147483647 h 97"/>
                <a:gd name="T8" fmla="*/ 2147483647 w 93"/>
                <a:gd name="T9" fmla="*/ 2147483647 h 97"/>
                <a:gd name="T10" fmla="*/ 2147483647 w 93"/>
                <a:gd name="T11" fmla="*/ 2147483647 h 97"/>
                <a:gd name="T12" fmla="*/ 2147483647 w 93"/>
                <a:gd name="T13" fmla="*/ 2147483647 h 97"/>
                <a:gd name="T14" fmla="*/ 2147483647 w 93"/>
                <a:gd name="T15" fmla="*/ 2147483647 h 97"/>
                <a:gd name="T16" fmla="*/ 2147483647 w 93"/>
                <a:gd name="T17" fmla="*/ 2147483647 h 97"/>
                <a:gd name="T18" fmla="*/ 602695941 w 93"/>
                <a:gd name="T19" fmla="*/ 2147483647 h 97"/>
                <a:gd name="T20" fmla="*/ 139085254 w 93"/>
                <a:gd name="T21" fmla="*/ 2147483647 h 97"/>
                <a:gd name="T22" fmla="*/ 46361747 w 93"/>
                <a:gd name="T23" fmla="*/ 2147483647 h 97"/>
                <a:gd name="T24" fmla="*/ 46361747 w 93"/>
                <a:gd name="T25" fmla="*/ 2147483647 h 97"/>
                <a:gd name="T26" fmla="*/ 139085254 w 93"/>
                <a:gd name="T27" fmla="*/ 2147483647 h 97"/>
                <a:gd name="T28" fmla="*/ 278163699 w 93"/>
                <a:gd name="T29" fmla="*/ 2147483647 h 97"/>
                <a:gd name="T30" fmla="*/ 2147483647 w 93"/>
                <a:gd name="T31" fmla="*/ 1211041555 h 97"/>
                <a:gd name="T32" fmla="*/ 2147483647 w 93"/>
                <a:gd name="T33" fmla="*/ 1211041555 h 97"/>
                <a:gd name="T34" fmla="*/ 1483555475 w 93"/>
                <a:gd name="T35" fmla="*/ 884991282 h 97"/>
                <a:gd name="T36" fmla="*/ 741774333 w 93"/>
                <a:gd name="T37" fmla="*/ 1071302891 h 97"/>
                <a:gd name="T38" fmla="*/ 602695941 w 93"/>
                <a:gd name="T39" fmla="*/ 1304200665 h 97"/>
                <a:gd name="T40" fmla="*/ 556334208 w 93"/>
                <a:gd name="T41" fmla="*/ 1211041555 h 97"/>
                <a:gd name="T42" fmla="*/ 695412600 w 93"/>
                <a:gd name="T43" fmla="*/ 652100333 h 97"/>
                <a:gd name="T44" fmla="*/ 834497800 w 93"/>
                <a:gd name="T45" fmla="*/ 46579568 h 97"/>
                <a:gd name="T46" fmla="*/ 880859534 w 93"/>
                <a:gd name="T47" fmla="*/ 0 h 97"/>
                <a:gd name="T48" fmla="*/ 927221480 w 93"/>
                <a:gd name="T49" fmla="*/ 279470611 h 97"/>
                <a:gd name="T50" fmla="*/ 1483555475 w 93"/>
                <a:gd name="T51" fmla="*/ 745259443 h 97"/>
                <a:gd name="T52" fmla="*/ 2147483647 w 93"/>
                <a:gd name="T53" fmla="*/ 1350780220 h 97"/>
                <a:gd name="T54" fmla="*/ 2147483647 w 93"/>
                <a:gd name="T55" fmla="*/ 1443932505 h 97"/>
                <a:gd name="T56" fmla="*/ 2147483647 w 93"/>
                <a:gd name="T57" fmla="*/ 1537091615 h 97"/>
                <a:gd name="T58" fmla="*/ 788136067 w 93"/>
                <a:gd name="T59" fmla="*/ 2147483647 h 97"/>
                <a:gd name="T60" fmla="*/ 788136067 w 93"/>
                <a:gd name="T61" fmla="*/ 2147483647 h 97"/>
                <a:gd name="T62" fmla="*/ 2147483647 w 93"/>
                <a:gd name="T63" fmla="*/ 2147483647 h 97"/>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93"/>
                <a:gd name="T97" fmla="*/ 0 h 97"/>
                <a:gd name="T98" fmla="*/ 93 w 93"/>
                <a:gd name="T99" fmla="*/ 97 h 97"/>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93" h="97">
                  <a:moveTo>
                    <a:pt x="62" y="78"/>
                  </a:moveTo>
                  <a:cubicBezTo>
                    <a:pt x="71" y="80"/>
                    <a:pt x="75" y="77"/>
                    <a:pt x="77" y="74"/>
                  </a:cubicBezTo>
                  <a:cubicBezTo>
                    <a:pt x="79" y="71"/>
                    <a:pt x="79" y="68"/>
                    <a:pt x="81" y="69"/>
                  </a:cubicBezTo>
                  <a:cubicBezTo>
                    <a:pt x="81" y="69"/>
                    <a:pt x="82" y="69"/>
                    <a:pt x="81" y="70"/>
                  </a:cubicBezTo>
                  <a:cubicBezTo>
                    <a:pt x="81" y="74"/>
                    <a:pt x="79" y="78"/>
                    <a:pt x="79" y="83"/>
                  </a:cubicBezTo>
                  <a:cubicBezTo>
                    <a:pt x="78" y="87"/>
                    <a:pt x="77" y="92"/>
                    <a:pt x="76" y="96"/>
                  </a:cubicBezTo>
                  <a:cubicBezTo>
                    <a:pt x="76" y="97"/>
                    <a:pt x="75" y="97"/>
                    <a:pt x="74" y="97"/>
                  </a:cubicBezTo>
                  <a:cubicBezTo>
                    <a:pt x="73" y="96"/>
                    <a:pt x="74" y="94"/>
                    <a:pt x="74" y="90"/>
                  </a:cubicBezTo>
                  <a:cubicBezTo>
                    <a:pt x="73" y="87"/>
                    <a:pt x="70" y="82"/>
                    <a:pt x="61" y="80"/>
                  </a:cubicBezTo>
                  <a:cubicBezTo>
                    <a:pt x="13" y="70"/>
                    <a:pt x="13" y="70"/>
                    <a:pt x="13" y="70"/>
                  </a:cubicBezTo>
                  <a:cubicBezTo>
                    <a:pt x="7" y="72"/>
                    <a:pt x="5" y="75"/>
                    <a:pt x="3" y="79"/>
                  </a:cubicBezTo>
                  <a:cubicBezTo>
                    <a:pt x="3" y="80"/>
                    <a:pt x="3" y="81"/>
                    <a:pt x="1" y="81"/>
                  </a:cubicBezTo>
                  <a:cubicBezTo>
                    <a:pt x="1" y="81"/>
                    <a:pt x="0" y="80"/>
                    <a:pt x="1" y="79"/>
                  </a:cubicBezTo>
                  <a:cubicBezTo>
                    <a:pt x="1" y="75"/>
                    <a:pt x="2" y="71"/>
                    <a:pt x="3" y="67"/>
                  </a:cubicBezTo>
                  <a:cubicBezTo>
                    <a:pt x="6" y="55"/>
                    <a:pt x="6" y="55"/>
                    <a:pt x="6" y="55"/>
                  </a:cubicBezTo>
                  <a:cubicBezTo>
                    <a:pt x="64" y="26"/>
                    <a:pt x="64" y="26"/>
                    <a:pt x="64" y="26"/>
                  </a:cubicBezTo>
                  <a:cubicBezTo>
                    <a:pt x="65" y="26"/>
                    <a:pt x="65" y="26"/>
                    <a:pt x="65" y="26"/>
                  </a:cubicBezTo>
                  <a:cubicBezTo>
                    <a:pt x="32" y="19"/>
                    <a:pt x="32" y="19"/>
                    <a:pt x="32" y="19"/>
                  </a:cubicBezTo>
                  <a:cubicBezTo>
                    <a:pt x="23" y="17"/>
                    <a:pt x="19" y="20"/>
                    <a:pt x="16" y="23"/>
                  </a:cubicBezTo>
                  <a:cubicBezTo>
                    <a:pt x="14" y="25"/>
                    <a:pt x="15" y="29"/>
                    <a:pt x="13" y="28"/>
                  </a:cubicBezTo>
                  <a:cubicBezTo>
                    <a:pt x="12" y="28"/>
                    <a:pt x="12" y="28"/>
                    <a:pt x="12" y="26"/>
                  </a:cubicBezTo>
                  <a:cubicBezTo>
                    <a:pt x="13" y="23"/>
                    <a:pt x="14" y="18"/>
                    <a:pt x="15" y="14"/>
                  </a:cubicBezTo>
                  <a:cubicBezTo>
                    <a:pt x="16" y="9"/>
                    <a:pt x="17" y="5"/>
                    <a:pt x="18" y="1"/>
                  </a:cubicBezTo>
                  <a:cubicBezTo>
                    <a:pt x="18" y="0"/>
                    <a:pt x="19" y="0"/>
                    <a:pt x="19" y="0"/>
                  </a:cubicBezTo>
                  <a:cubicBezTo>
                    <a:pt x="21" y="0"/>
                    <a:pt x="19" y="3"/>
                    <a:pt x="20" y="6"/>
                  </a:cubicBezTo>
                  <a:cubicBezTo>
                    <a:pt x="21" y="10"/>
                    <a:pt x="24" y="14"/>
                    <a:pt x="32" y="16"/>
                  </a:cubicBezTo>
                  <a:cubicBezTo>
                    <a:pt x="89" y="29"/>
                    <a:pt x="89" y="29"/>
                    <a:pt x="89" y="29"/>
                  </a:cubicBezTo>
                  <a:cubicBezTo>
                    <a:pt x="91" y="29"/>
                    <a:pt x="93" y="30"/>
                    <a:pt x="93" y="31"/>
                  </a:cubicBezTo>
                  <a:cubicBezTo>
                    <a:pt x="93" y="31"/>
                    <a:pt x="91" y="32"/>
                    <a:pt x="90" y="33"/>
                  </a:cubicBezTo>
                  <a:cubicBezTo>
                    <a:pt x="17" y="68"/>
                    <a:pt x="17" y="68"/>
                    <a:pt x="17" y="68"/>
                  </a:cubicBezTo>
                  <a:cubicBezTo>
                    <a:pt x="17" y="68"/>
                    <a:pt x="17" y="68"/>
                    <a:pt x="17" y="68"/>
                  </a:cubicBezTo>
                  <a:lnTo>
                    <a:pt x="62" y="78"/>
                  </a:ln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22" name="Freeform 19">
              <a:extLst>
                <a:ext uri="{FF2B5EF4-FFF2-40B4-BE49-F238E27FC236}">
                  <a16:creationId xmlns:a16="http://schemas.microsoft.com/office/drawing/2014/main" id="{82B938C4-2C96-E9AA-6AEB-BBA573D40E98}"/>
                </a:ext>
              </a:extLst>
            </p:cNvPr>
            <p:cNvSpPr/>
            <p:nvPr/>
          </p:nvSpPr>
          <p:spPr bwMode="auto">
            <a:xfrm>
              <a:off x="2026788" y="992122"/>
              <a:ext cx="607323" cy="604444"/>
            </a:xfrm>
            <a:custGeom>
              <a:avLst/>
              <a:gdLst>
                <a:gd name="T0" fmla="*/ 2147483647 w 89"/>
                <a:gd name="T1" fmla="*/ 2147483647 h 89"/>
                <a:gd name="T2" fmla="*/ 2147483647 w 89"/>
                <a:gd name="T3" fmla="*/ 1522112142 h 89"/>
                <a:gd name="T4" fmla="*/ 2147483647 w 89"/>
                <a:gd name="T5" fmla="*/ 968618207 h 89"/>
                <a:gd name="T6" fmla="*/ 2147483647 w 89"/>
                <a:gd name="T7" fmla="*/ 968618207 h 89"/>
                <a:gd name="T8" fmla="*/ 2147483647 w 89"/>
                <a:gd name="T9" fmla="*/ 1060867196 h 89"/>
                <a:gd name="T10" fmla="*/ 2147483647 w 89"/>
                <a:gd name="T11" fmla="*/ 1752731219 h 89"/>
                <a:gd name="T12" fmla="*/ 2147483647 w 89"/>
                <a:gd name="T13" fmla="*/ 2147483647 h 89"/>
                <a:gd name="T14" fmla="*/ 2147483647 w 89"/>
                <a:gd name="T15" fmla="*/ 2147483647 h 89"/>
                <a:gd name="T16" fmla="*/ 2147483647 w 89"/>
                <a:gd name="T17" fmla="*/ 2147483647 h 89"/>
                <a:gd name="T18" fmla="*/ 2147483647 w 89"/>
                <a:gd name="T19" fmla="*/ 2147483647 h 89"/>
                <a:gd name="T20" fmla="*/ 745041978 w 89"/>
                <a:gd name="T21" fmla="*/ 830241115 h 89"/>
                <a:gd name="T22" fmla="*/ 605344088 w 89"/>
                <a:gd name="T23" fmla="*/ 1106988295 h 89"/>
                <a:gd name="T24" fmla="*/ 651910051 w 89"/>
                <a:gd name="T25" fmla="*/ 2147483647 h 89"/>
                <a:gd name="T26" fmla="*/ 977865184 w 89"/>
                <a:gd name="T27" fmla="*/ 2147483647 h 89"/>
                <a:gd name="T28" fmla="*/ 884733044 w 89"/>
                <a:gd name="T29" fmla="*/ 2147483647 h 89"/>
                <a:gd name="T30" fmla="*/ 791607941 w 89"/>
                <a:gd name="T31" fmla="*/ 2147483647 h 89"/>
                <a:gd name="T32" fmla="*/ 0 w 89"/>
                <a:gd name="T33" fmla="*/ 2147483647 h 89"/>
                <a:gd name="T34" fmla="*/ 512212161 w 89"/>
                <a:gd name="T35" fmla="*/ 1106988295 h 89"/>
                <a:gd name="T36" fmla="*/ 977865184 w 89"/>
                <a:gd name="T37" fmla="*/ 46127904 h 89"/>
                <a:gd name="T38" fmla="*/ 1070997110 w 89"/>
                <a:gd name="T39" fmla="*/ 0 h 89"/>
                <a:gd name="T40" fmla="*/ 1164122213 w 89"/>
                <a:gd name="T41" fmla="*/ 138376933 h 89"/>
                <a:gd name="T42" fmla="*/ 2147483647 w 89"/>
                <a:gd name="T43" fmla="*/ 2147483647 h 89"/>
                <a:gd name="T44" fmla="*/ 2147483647 w 89"/>
                <a:gd name="T45" fmla="*/ 2147483647 h 89"/>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89"/>
                <a:gd name="T70" fmla="*/ 0 h 89"/>
                <a:gd name="T71" fmla="*/ 89 w 89"/>
                <a:gd name="T72" fmla="*/ 89 h 89"/>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89" h="89">
                  <a:moveTo>
                    <a:pt x="75" y="62"/>
                  </a:moveTo>
                  <a:cubicBezTo>
                    <a:pt x="80" y="50"/>
                    <a:pt x="78" y="40"/>
                    <a:pt x="74" y="33"/>
                  </a:cubicBezTo>
                  <a:cubicBezTo>
                    <a:pt x="70" y="25"/>
                    <a:pt x="64" y="23"/>
                    <a:pt x="64" y="21"/>
                  </a:cubicBezTo>
                  <a:cubicBezTo>
                    <a:pt x="65" y="21"/>
                    <a:pt x="65" y="20"/>
                    <a:pt x="66" y="21"/>
                  </a:cubicBezTo>
                  <a:cubicBezTo>
                    <a:pt x="67" y="21"/>
                    <a:pt x="68" y="22"/>
                    <a:pt x="70" y="23"/>
                  </a:cubicBezTo>
                  <a:cubicBezTo>
                    <a:pt x="89" y="38"/>
                    <a:pt x="89" y="38"/>
                    <a:pt x="89" y="38"/>
                  </a:cubicBezTo>
                  <a:cubicBezTo>
                    <a:pt x="85" y="46"/>
                    <a:pt x="81" y="54"/>
                    <a:pt x="77" y="62"/>
                  </a:cubicBezTo>
                  <a:cubicBezTo>
                    <a:pt x="73" y="71"/>
                    <a:pt x="70" y="79"/>
                    <a:pt x="66" y="88"/>
                  </a:cubicBezTo>
                  <a:cubicBezTo>
                    <a:pt x="65" y="89"/>
                    <a:pt x="65" y="89"/>
                    <a:pt x="64" y="89"/>
                  </a:cubicBezTo>
                  <a:cubicBezTo>
                    <a:pt x="64" y="88"/>
                    <a:pt x="63" y="88"/>
                    <a:pt x="62" y="86"/>
                  </a:cubicBezTo>
                  <a:cubicBezTo>
                    <a:pt x="16" y="18"/>
                    <a:pt x="16" y="18"/>
                    <a:pt x="16" y="18"/>
                  </a:cubicBezTo>
                  <a:cubicBezTo>
                    <a:pt x="13" y="24"/>
                    <a:pt x="13" y="24"/>
                    <a:pt x="13" y="24"/>
                  </a:cubicBezTo>
                  <a:cubicBezTo>
                    <a:pt x="8" y="36"/>
                    <a:pt x="9" y="45"/>
                    <a:pt x="14" y="53"/>
                  </a:cubicBezTo>
                  <a:cubicBezTo>
                    <a:pt x="20" y="61"/>
                    <a:pt x="21" y="61"/>
                    <a:pt x="21" y="62"/>
                  </a:cubicBezTo>
                  <a:cubicBezTo>
                    <a:pt x="20" y="63"/>
                    <a:pt x="20" y="63"/>
                    <a:pt x="19" y="63"/>
                  </a:cubicBezTo>
                  <a:cubicBezTo>
                    <a:pt x="19" y="63"/>
                    <a:pt x="18" y="62"/>
                    <a:pt x="17" y="61"/>
                  </a:cubicBezTo>
                  <a:cubicBezTo>
                    <a:pt x="0" y="47"/>
                    <a:pt x="0" y="47"/>
                    <a:pt x="0" y="47"/>
                  </a:cubicBezTo>
                  <a:cubicBezTo>
                    <a:pt x="3" y="39"/>
                    <a:pt x="7" y="32"/>
                    <a:pt x="11" y="24"/>
                  </a:cubicBezTo>
                  <a:cubicBezTo>
                    <a:pt x="14" y="17"/>
                    <a:pt x="17" y="9"/>
                    <a:pt x="21" y="1"/>
                  </a:cubicBezTo>
                  <a:cubicBezTo>
                    <a:pt x="22" y="0"/>
                    <a:pt x="22" y="0"/>
                    <a:pt x="23" y="0"/>
                  </a:cubicBezTo>
                  <a:cubicBezTo>
                    <a:pt x="23" y="0"/>
                    <a:pt x="24" y="2"/>
                    <a:pt x="25" y="3"/>
                  </a:cubicBezTo>
                  <a:cubicBezTo>
                    <a:pt x="71" y="70"/>
                    <a:pt x="71" y="70"/>
                    <a:pt x="71" y="70"/>
                  </a:cubicBezTo>
                  <a:lnTo>
                    <a:pt x="75" y="62"/>
                  </a:ln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23" name="Freeform 20">
              <a:extLst>
                <a:ext uri="{FF2B5EF4-FFF2-40B4-BE49-F238E27FC236}">
                  <a16:creationId xmlns:a16="http://schemas.microsoft.com/office/drawing/2014/main" id="{E35FFCE0-3F10-B27D-7A1A-97369BD86364}"/>
                </a:ext>
              </a:extLst>
            </p:cNvPr>
            <p:cNvSpPr/>
            <p:nvPr/>
          </p:nvSpPr>
          <p:spPr bwMode="auto">
            <a:xfrm>
              <a:off x="2259931" y="404947"/>
              <a:ext cx="756995" cy="762750"/>
            </a:xfrm>
            <a:custGeom>
              <a:avLst/>
              <a:gdLst>
                <a:gd name="T0" fmla="*/ 604620819 w 111"/>
                <a:gd name="T1" fmla="*/ 2147483647 h 112"/>
                <a:gd name="T2" fmla="*/ 46510864 w 111"/>
                <a:gd name="T3" fmla="*/ 2147483647 h 112"/>
                <a:gd name="T4" fmla="*/ 93021729 w 111"/>
                <a:gd name="T5" fmla="*/ 2147483647 h 112"/>
                <a:gd name="T6" fmla="*/ 558109968 w 111"/>
                <a:gd name="T7" fmla="*/ 2147483647 h 112"/>
                <a:gd name="T8" fmla="*/ 976694202 w 111"/>
                <a:gd name="T9" fmla="*/ 1716051253 h 112"/>
                <a:gd name="T10" fmla="*/ 1116226756 w 111"/>
                <a:gd name="T11" fmla="*/ 1669673341 h 112"/>
                <a:gd name="T12" fmla="*/ 1116226756 w 111"/>
                <a:gd name="T13" fmla="*/ 2147483647 h 112"/>
                <a:gd name="T14" fmla="*/ 2046410107 w 111"/>
                <a:gd name="T15" fmla="*/ 2147483647 h 112"/>
                <a:gd name="T16" fmla="*/ 2147483647 w 111"/>
                <a:gd name="T17" fmla="*/ 1947948046 h 112"/>
                <a:gd name="T18" fmla="*/ 1953395224 w 111"/>
                <a:gd name="T19" fmla="*/ 1205873796 h 112"/>
                <a:gd name="T20" fmla="*/ 1395278223 w 111"/>
                <a:gd name="T21" fmla="*/ 1345014340 h 112"/>
                <a:gd name="T22" fmla="*/ 1395278223 w 111"/>
                <a:gd name="T23" fmla="*/ 1205873796 h 112"/>
                <a:gd name="T24" fmla="*/ 1860373522 w 111"/>
                <a:gd name="T25" fmla="*/ 649318214 h 112"/>
                <a:gd name="T26" fmla="*/ 2147483647 w 111"/>
                <a:gd name="T27" fmla="*/ 46377925 h 112"/>
                <a:gd name="T28" fmla="*/ 2147483647 w 111"/>
                <a:gd name="T29" fmla="*/ 0 h 112"/>
                <a:gd name="T30" fmla="*/ 2147483647 w 111"/>
                <a:gd name="T31" fmla="*/ 602933493 h 112"/>
                <a:gd name="T32" fmla="*/ 2147483647 w 111"/>
                <a:gd name="T33" fmla="*/ 2147483647 h 112"/>
                <a:gd name="T34" fmla="*/ 2147483647 w 111"/>
                <a:gd name="T35" fmla="*/ 2147483647 h 112"/>
                <a:gd name="T36" fmla="*/ 2147483647 w 111"/>
                <a:gd name="T37" fmla="*/ 2147483647 h 112"/>
                <a:gd name="T38" fmla="*/ 2147483647 w 111"/>
                <a:gd name="T39" fmla="*/ 2147483647 h 112"/>
                <a:gd name="T40" fmla="*/ 2147483647 w 111"/>
                <a:gd name="T41" fmla="*/ 2147483647 h 112"/>
                <a:gd name="T42" fmla="*/ 2147483647 w 111"/>
                <a:gd name="T43" fmla="*/ 2147483647 h 112"/>
                <a:gd name="T44" fmla="*/ 2147483647 w 111"/>
                <a:gd name="T45" fmla="*/ 2147483647 h 112"/>
                <a:gd name="T46" fmla="*/ 2147483647 w 111"/>
                <a:gd name="T47" fmla="*/ 2040710679 h 112"/>
                <a:gd name="T48" fmla="*/ 2139431809 w 111"/>
                <a:gd name="T49" fmla="*/ 2147483647 h 112"/>
                <a:gd name="T50" fmla="*/ 2147483647 w 111"/>
                <a:gd name="T51" fmla="*/ 2147483647 h 112"/>
                <a:gd name="T52" fmla="*/ 2147483647 w 111"/>
                <a:gd name="T53" fmla="*/ 2147483647 h 112"/>
                <a:gd name="T54" fmla="*/ 2147483647 w 111"/>
                <a:gd name="T55" fmla="*/ 2147483647 h 112"/>
                <a:gd name="T56" fmla="*/ 2147483647 w 111"/>
                <a:gd name="T57" fmla="*/ 2147483647 h 112"/>
                <a:gd name="T58" fmla="*/ 2147483647 w 111"/>
                <a:gd name="T59" fmla="*/ 2147483647 h 112"/>
                <a:gd name="T60" fmla="*/ 2147483647 w 111"/>
                <a:gd name="T61" fmla="*/ 2147483647 h 112"/>
                <a:gd name="T62" fmla="*/ 2147483647 w 111"/>
                <a:gd name="T63" fmla="*/ 2147483647 h 112"/>
                <a:gd name="T64" fmla="*/ 604620819 w 111"/>
                <a:gd name="T65" fmla="*/ 2147483647 h 11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11"/>
                <a:gd name="T100" fmla="*/ 0 h 112"/>
                <a:gd name="T101" fmla="*/ 111 w 111"/>
                <a:gd name="T102" fmla="*/ 112 h 11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11" h="112">
                  <a:moveTo>
                    <a:pt x="13" y="62"/>
                  </a:moveTo>
                  <a:cubicBezTo>
                    <a:pt x="6" y="56"/>
                    <a:pt x="4" y="67"/>
                    <a:pt x="1" y="65"/>
                  </a:cubicBezTo>
                  <a:cubicBezTo>
                    <a:pt x="1" y="64"/>
                    <a:pt x="0" y="63"/>
                    <a:pt x="2" y="62"/>
                  </a:cubicBezTo>
                  <a:cubicBezTo>
                    <a:pt x="5" y="57"/>
                    <a:pt x="9" y="53"/>
                    <a:pt x="12" y="50"/>
                  </a:cubicBezTo>
                  <a:cubicBezTo>
                    <a:pt x="14" y="46"/>
                    <a:pt x="18" y="42"/>
                    <a:pt x="21" y="37"/>
                  </a:cubicBezTo>
                  <a:cubicBezTo>
                    <a:pt x="22" y="36"/>
                    <a:pt x="23" y="36"/>
                    <a:pt x="24" y="36"/>
                  </a:cubicBezTo>
                  <a:cubicBezTo>
                    <a:pt x="26" y="38"/>
                    <a:pt x="17" y="43"/>
                    <a:pt x="24" y="49"/>
                  </a:cubicBezTo>
                  <a:cubicBezTo>
                    <a:pt x="44" y="65"/>
                    <a:pt x="44" y="65"/>
                    <a:pt x="44" y="65"/>
                  </a:cubicBezTo>
                  <a:cubicBezTo>
                    <a:pt x="63" y="42"/>
                    <a:pt x="63" y="42"/>
                    <a:pt x="63" y="42"/>
                  </a:cubicBezTo>
                  <a:cubicBezTo>
                    <a:pt x="42" y="26"/>
                    <a:pt x="42" y="26"/>
                    <a:pt x="42" y="26"/>
                  </a:cubicBezTo>
                  <a:cubicBezTo>
                    <a:pt x="35" y="20"/>
                    <a:pt x="33" y="31"/>
                    <a:pt x="30" y="29"/>
                  </a:cubicBezTo>
                  <a:cubicBezTo>
                    <a:pt x="29" y="28"/>
                    <a:pt x="29" y="27"/>
                    <a:pt x="30" y="26"/>
                  </a:cubicBezTo>
                  <a:cubicBezTo>
                    <a:pt x="34" y="21"/>
                    <a:pt x="38" y="17"/>
                    <a:pt x="40" y="14"/>
                  </a:cubicBezTo>
                  <a:cubicBezTo>
                    <a:pt x="43" y="10"/>
                    <a:pt x="46" y="6"/>
                    <a:pt x="50" y="1"/>
                  </a:cubicBezTo>
                  <a:cubicBezTo>
                    <a:pt x="51" y="0"/>
                    <a:pt x="52" y="0"/>
                    <a:pt x="53" y="0"/>
                  </a:cubicBezTo>
                  <a:cubicBezTo>
                    <a:pt x="55" y="2"/>
                    <a:pt x="46" y="7"/>
                    <a:pt x="53" y="13"/>
                  </a:cubicBezTo>
                  <a:cubicBezTo>
                    <a:pt x="98" y="50"/>
                    <a:pt x="98" y="50"/>
                    <a:pt x="98" y="50"/>
                  </a:cubicBezTo>
                  <a:cubicBezTo>
                    <a:pt x="105" y="55"/>
                    <a:pt x="108" y="45"/>
                    <a:pt x="111" y="47"/>
                  </a:cubicBezTo>
                  <a:cubicBezTo>
                    <a:pt x="111" y="47"/>
                    <a:pt x="111" y="48"/>
                    <a:pt x="110" y="50"/>
                  </a:cubicBezTo>
                  <a:cubicBezTo>
                    <a:pt x="107" y="54"/>
                    <a:pt x="103" y="58"/>
                    <a:pt x="100" y="62"/>
                  </a:cubicBezTo>
                  <a:cubicBezTo>
                    <a:pt x="97" y="65"/>
                    <a:pt x="94" y="70"/>
                    <a:pt x="91" y="74"/>
                  </a:cubicBezTo>
                  <a:cubicBezTo>
                    <a:pt x="89" y="76"/>
                    <a:pt x="89" y="76"/>
                    <a:pt x="88" y="75"/>
                  </a:cubicBezTo>
                  <a:cubicBezTo>
                    <a:pt x="86" y="73"/>
                    <a:pt x="95" y="68"/>
                    <a:pt x="88" y="62"/>
                  </a:cubicBezTo>
                  <a:cubicBezTo>
                    <a:pt x="65" y="44"/>
                    <a:pt x="65" y="44"/>
                    <a:pt x="65" y="44"/>
                  </a:cubicBezTo>
                  <a:cubicBezTo>
                    <a:pt x="46" y="67"/>
                    <a:pt x="46" y="67"/>
                    <a:pt x="46" y="67"/>
                  </a:cubicBezTo>
                  <a:cubicBezTo>
                    <a:pt x="69" y="86"/>
                    <a:pt x="69" y="86"/>
                    <a:pt x="69" y="86"/>
                  </a:cubicBezTo>
                  <a:cubicBezTo>
                    <a:pt x="77" y="91"/>
                    <a:pt x="79" y="81"/>
                    <a:pt x="82" y="83"/>
                  </a:cubicBezTo>
                  <a:cubicBezTo>
                    <a:pt x="82" y="83"/>
                    <a:pt x="83" y="84"/>
                    <a:pt x="81" y="86"/>
                  </a:cubicBezTo>
                  <a:cubicBezTo>
                    <a:pt x="78" y="90"/>
                    <a:pt x="74" y="94"/>
                    <a:pt x="71" y="98"/>
                  </a:cubicBezTo>
                  <a:cubicBezTo>
                    <a:pt x="69" y="101"/>
                    <a:pt x="65" y="106"/>
                    <a:pt x="62" y="110"/>
                  </a:cubicBezTo>
                  <a:cubicBezTo>
                    <a:pt x="61" y="112"/>
                    <a:pt x="60" y="112"/>
                    <a:pt x="59" y="111"/>
                  </a:cubicBezTo>
                  <a:cubicBezTo>
                    <a:pt x="57" y="109"/>
                    <a:pt x="66" y="104"/>
                    <a:pt x="59" y="98"/>
                  </a:cubicBezTo>
                  <a:lnTo>
                    <a:pt x="13" y="62"/>
                  </a:ln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24" name="Freeform 21">
              <a:extLst>
                <a:ext uri="{FF2B5EF4-FFF2-40B4-BE49-F238E27FC236}">
                  <a16:creationId xmlns:a16="http://schemas.microsoft.com/office/drawing/2014/main" id="{2A4AD35F-98D7-2E3C-A223-03AE991089FB}"/>
                </a:ext>
              </a:extLst>
            </p:cNvPr>
            <p:cNvSpPr/>
            <p:nvPr/>
          </p:nvSpPr>
          <p:spPr bwMode="auto">
            <a:xfrm>
              <a:off x="2798173" y="1985"/>
              <a:ext cx="656253" cy="662010"/>
            </a:xfrm>
            <a:custGeom>
              <a:avLst/>
              <a:gdLst>
                <a:gd name="T0" fmla="*/ 607498891 w 96"/>
                <a:gd name="T1" fmla="*/ 1676823455 h 97"/>
                <a:gd name="T2" fmla="*/ 0 w 96"/>
                <a:gd name="T3" fmla="*/ 1676823455 h 97"/>
                <a:gd name="T4" fmla="*/ 46730681 w 96"/>
                <a:gd name="T5" fmla="*/ 1537091615 h 97"/>
                <a:gd name="T6" fmla="*/ 654229559 w 96"/>
                <a:gd name="T7" fmla="*/ 1117882446 h 97"/>
                <a:gd name="T8" fmla="*/ 2147483647 w 96"/>
                <a:gd name="T9" fmla="*/ 0 h 97"/>
                <a:gd name="T10" fmla="*/ 2147483647 w 96"/>
                <a:gd name="T11" fmla="*/ 652100333 h 97"/>
                <a:gd name="T12" fmla="*/ 2147483647 w 96"/>
                <a:gd name="T13" fmla="*/ 745259443 h 97"/>
                <a:gd name="T14" fmla="*/ 2147483647 w 96"/>
                <a:gd name="T15" fmla="*/ 838411728 h 97"/>
                <a:gd name="T16" fmla="*/ 2147483647 w 96"/>
                <a:gd name="T17" fmla="*/ 605520778 h 97"/>
                <a:gd name="T18" fmla="*/ 1261721614 w 96"/>
                <a:gd name="T19" fmla="*/ 838411728 h 97"/>
                <a:gd name="T20" fmla="*/ 1028068277 w 96"/>
                <a:gd name="T21" fmla="*/ 978150606 h 97"/>
                <a:gd name="T22" fmla="*/ 1915951387 w 96"/>
                <a:gd name="T23" fmla="*/ 2147483647 h 97"/>
                <a:gd name="T24" fmla="*/ 2009412722 w 96"/>
                <a:gd name="T25" fmla="*/ 2142612606 h 97"/>
                <a:gd name="T26" fmla="*/ 2147483647 w 96"/>
                <a:gd name="T27" fmla="*/ 1211041555 h 97"/>
                <a:gd name="T28" fmla="*/ 2147483647 w 96"/>
                <a:gd name="T29" fmla="*/ 1071302891 h 97"/>
                <a:gd name="T30" fmla="*/ 2147483647 w 96"/>
                <a:gd name="T31" fmla="*/ 1117882446 h 97"/>
                <a:gd name="T32" fmla="*/ 2147483647 w 96"/>
                <a:gd name="T33" fmla="*/ 2147483647 h 97"/>
                <a:gd name="T34" fmla="*/ 2147483647 w 96"/>
                <a:gd name="T35" fmla="*/ 2147483647 h 97"/>
                <a:gd name="T36" fmla="*/ 2147483647 w 96"/>
                <a:gd name="T37" fmla="*/ 2147483647 h 97"/>
                <a:gd name="T38" fmla="*/ 2102874057 w 96"/>
                <a:gd name="T39" fmla="*/ 2147483647 h 97"/>
                <a:gd name="T40" fmla="*/ 2009412722 w 96"/>
                <a:gd name="T41" fmla="*/ 2147483647 h 97"/>
                <a:gd name="T42" fmla="*/ 2147483647 w 96"/>
                <a:gd name="T43" fmla="*/ 2147483647 h 97"/>
                <a:gd name="T44" fmla="*/ 2147483647 w 96"/>
                <a:gd name="T45" fmla="*/ 2147483647 h 97"/>
                <a:gd name="T46" fmla="*/ 2147483647 w 96"/>
                <a:gd name="T47" fmla="*/ 1723403010 h 97"/>
                <a:gd name="T48" fmla="*/ 2147483647 w 96"/>
                <a:gd name="T49" fmla="*/ 1537091615 h 97"/>
                <a:gd name="T50" fmla="*/ 2147483647 w 96"/>
                <a:gd name="T51" fmla="*/ 1583671170 h 97"/>
                <a:gd name="T52" fmla="*/ 2147483647 w 96"/>
                <a:gd name="T53" fmla="*/ 1723403010 h 97"/>
                <a:gd name="T54" fmla="*/ 2147483647 w 96"/>
                <a:gd name="T55" fmla="*/ 2147483647 h 97"/>
                <a:gd name="T56" fmla="*/ 2147483647 w 96"/>
                <a:gd name="T57" fmla="*/ 2147483647 h 97"/>
                <a:gd name="T58" fmla="*/ 2147483647 w 96"/>
                <a:gd name="T59" fmla="*/ 2147483647 h 97"/>
                <a:gd name="T60" fmla="*/ 2009412722 w 96"/>
                <a:gd name="T61" fmla="*/ 2147483647 h 97"/>
                <a:gd name="T62" fmla="*/ 2147483647 w 96"/>
                <a:gd name="T63" fmla="*/ 2147483647 h 97"/>
                <a:gd name="T64" fmla="*/ 607498891 w 96"/>
                <a:gd name="T65" fmla="*/ 1676823455 h 9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96"/>
                <a:gd name="T100" fmla="*/ 0 h 97"/>
                <a:gd name="T101" fmla="*/ 96 w 96"/>
                <a:gd name="T102" fmla="*/ 97 h 9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96" h="97">
                  <a:moveTo>
                    <a:pt x="13" y="36"/>
                  </a:moveTo>
                  <a:cubicBezTo>
                    <a:pt x="7" y="29"/>
                    <a:pt x="2" y="38"/>
                    <a:pt x="0" y="36"/>
                  </a:cubicBezTo>
                  <a:cubicBezTo>
                    <a:pt x="0" y="35"/>
                    <a:pt x="0" y="34"/>
                    <a:pt x="1" y="33"/>
                  </a:cubicBezTo>
                  <a:cubicBezTo>
                    <a:pt x="6" y="30"/>
                    <a:pt x="10" y="27"/>
                    <a:pt x="14" y="24"/>
                  </a:cubicBezTo>
                  <a:cubicBezTo>
                    <a:pt x="25" y="16"/>
                    <a:pt x="36" y="8"/>
                    <a:pt x="47" y="0"/>
                  </a:cubicBezTo>
                  <a:cubicBezTo>
                    <a:pt x="64" y="14"/>
                    <a:pt x="64" y="14"/>
                    <a:pt x="64" y="14"/>
                  </a:cubicBezTo>
                  <a:cubicBezTo>
                    <a:pt x="66" y="16"/>
                    <a:pt x="66" y="16"/>
                    <a:pt x="66" y="16"/>
                  </a:cubicBezTo>
                  <a:cubicBezTo>
                    <a:pt x="67" y="17"/>
                    <a:pt x="67" y="17"/>
                    <a:pt x="66" y="18"/>
                  </a:cubicBezTo>
                  <a:cubicBezTo>
                    <a:pt x="65" y="18"/>
                    <a:pt x="64" y="17"/>
                    <a:pt x="56" y="13"/>
                  </a:cubicBezTo>
                  <a:cubicBezTo>
                    <a:pt x="47" y="9"/>
                    <a:pt x="38" y="10"/>
                    <a:pt x="27" y="18"/>
                  </a:cubicBezTo>
                  <a:cubicBezTo>
                    <a:pt x="22" y="21"/>
                    <a:pt x="22" y="21"/>
                    <a:pt x="22" y="21"/>
                  </a:cubicBezTo>
                  <a:cubicBezTo>
                    <a:pt x="41" y="48"/>
                    <a:pt x="41" y="48"/>
                    <a:pt x="41" y="48"/>
                  </a:cubicBezTo>
                  <a:cubicBezTo>
                    <a:pt x="43" y="46"/>
                    <a:pt x="43" y="46"/>
                    <a:pt x="43" y="46"/>
                  </a:cubicBezTo>
                  <a:cubicBezTo>
                    <a:pt x="50" y="42"/>
                    <a:pt x="51" y="33"/>
                    <a:pt x="47" y="26"/>
                  </a:cubicBezTo>
                  <a:cubicBezTo>
                    <a:pt x="46" y="25"/>
                    <a:pt x="46" y="24"/>
                    <a:pt x="46" y="23"/>
                  </a:cubicBezTo>
                  <a:cubicBezTo>
                    <a:pt x="47" y="23"/>
                    <a:pt x="48" y="23"/>
                    <a:pt x="48" y="24"/>
                  </a:cubicBezTo>
                  <a:cubicBezTo>
                    <a:pt x="68" y="52"/>
                    <a:pt x="68" y="52"/>
                    <a:pt x="68" y="52"/>
                  </a:cubicBezTo>
                  <a:cubicBezTo>
                    <a:pt x="69" y="53"/>
                    <a:pt x="69" y="54"/>
                    <a:pt x="68" y="54"/>
                  </a:cubicBezTo>
                  <a:cubicBezTo>
                    <a:pt x="68" y="55"/>
                    <a:pt x="67" y="54"/>
                    <a:pt x="66" y="53"/>
                  </a:cubicBezTo>
                  <a:cubicBezTo>
                    <a:pt x="59" y="45"/>
                    <a:pt x="52" y="44"/>
                    <a:pt x="45" y="48"/>
                  </a:cubicBezTo>
                  <a:cubicBezTo>
                    <a:pt x="43" y="50"/>
                    <a:pt x="43" y="50"/>
                    <a:pt x="43" y="50"/>
                  </a:cubicBezTo>
                  <a:cubicBezTo>
                    <a:pt x="59" y="73"/>
                    <a:pt x="59" y="73"/>
                    <a:pt x="59" y="73"/>
                  </a:cubicBezTo>
                  <a:cubicBezTo>
                    <a:pt x="62" y="77"/>
                    <a:pt x="66" y="78"/>
                    <a:pt x="72" y="74"/>
                  </a:cubicBezTo>
                  <a:cubicBezTo>
                    <a:pt x="86" y="64"/>
                    <a:pt x="86" y="48"/>
                    <a:pt x="83" y="37"/>
                  </a:cubicBezTo>
                  <a:cubicBezTo>
                    <a:pt x="82" y="35"/>
                    <a:pt x="81" y="34"/>
                    <a:pt x="82" y="33"/>
                  </a:cubicBezTo>
                  <a:cubicBezTo>
                    <a:pt x="83" y="33"/>
                    <a:pt x="83" y="33"/>
                    <a:pt x="84" y="34"/>
                  </a:cubicBezTo>
                  <a:cubicBezTo>
                    <a:pt x="84" y="34"/>
                    <a:pt x="85" y="36"/>
                    <a:pt x="85" y="37"/>
                  </a:cubicBezTo>
                  <a:cubicBezTo>
                    <a:pt x="96" y="60"/>
                    <a:pt x="96" y="60"/>
                    <a:pt x="96" y="60"/>
                  </a:cubicBezTo>
                  <a:cubicBezTo>
                    <a:pt x="84" y="69"/>
                    <a:pt x="71" y="77"/>
                    <a:pt x="59" y="86"/>
                  </a:cubicBezTo>
                  <a:cubicBezTo>
                    <a:pt x="55" y="89"/>
                    <a:pt x="51" y="92"/>
                    <a:pt x="46" y="96"/>
                  </a:cubicBezTo>
                  <a:cubicBezTo>
                    <a:pt x="45" y="97"/>
                    <a:pt x="44" y="97"/>
                    <a:pt x="43" y="96"/>
                  </a:cubicBezTo>
                  <a:cubicBezTo>
                    <a:pt x="41" y="93"/>
                    <a:pt x="52" y="91"/>
                    <a:pt x="47" y="84"/>
                  </a:cubicBezTo>
                  <a:lnTo>
                    <a:pt x="13" y="36"/>
                  </a:ln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25" name="Freeform 22">
              <a:extLst>
                <a:ext uri="{FF2B5EF4-FFF2-40B4-BE49-F238E27FC236}">
                  <a16:creationId xmlns:a16="http://schemas.microsoft.com/office/drawing/2014/main" id="{FA9E65CE-A75F-072D-8E14-6736472A02CB}"/>
                </a:ext>
              </a:extLst>
            </p:cNvPr>
            <p:cNvSpPr/>
            <p:nvPr/>
          </p:nvSpPr>
          <p:spPr bwMode="auto">
            <a:xfrm>
              <a:off x="3359443" y="-340535"/>
              <a:ext cx="633227" cy="690793"/>
            </a:xfrm>
            <a:custGeom>
              <a:avLst/>
              <a:gdLst>
                <a:gd name="T0" fmla="*/ 1622633867 w 93"/>
                <a:gd name="T1" fmla="*/ 2147483647 h 101"/>
                <a:gd name="T2" fmla="*/ 2147483647 w 93"/>
                <a:gd name="T3" fmla="*/ 2147483647 h 101"/>
                <a:gd name="T4" fmla="*/ 2147483647 w 93"/>
                <a:gd name="T5" fmla="*/ 2147483647 h 101"/>
                <a:gd name="T6" fmla="*/ 2147483647 w 93"/>
                <a:gd name="T7" fmla="*/ 2147483647 h 101"/>
                <a:gd name="T8" fmla="*/ 1854442961 w 93"/>
                <a:gd name="T9" fmla="*/ 2147483647 h 101"/>
                <a:gd name="T10" fmla="*/ 1298108541 w 93"/>
                <a:gd name="T11" fmla="*/ 2147483647 h 101"/>
                <a:gd name="T12" fmla="*/ 1205385073 w 93"/>
                <a:gd name="T13" fmla="*/ 2147483647 h 101"/>
                <a:gd name="T14" fmla="*/ 1437193742 w 93"/>
                <a:gd name="T15" fmla="*/ 2147483647 h 101"/>
                <a:gd name="T16" fmla="*/ 1529910400 w 93"/>
                <a:gd name="T17" fmla="*/ 2147483647 h 101"/>
                <a:gd name="T18" fmla="*/ 695412600 w 93"/>
                <a:gd name="T19" fmla="*/ 1590492693 h 101"/>
                <a:gd name="T20" fmla="*/ 139085254 w 93"/>
                <a:gd name="T21" fmla="*/ 1450159164 h 101"/>
                <a:gd name="T22" fmla="*/ 0 w 93"/>
                <a:gd name="T23" fmla="*/ 1403376761 h 101"/>
                <a:gd name="T24" fmla="*/ 46361747 w 93"/>
                <a:gd name="T25" fmla="*/ 1356594358 h 101"/>
                <a:gd name="T26" fmla="*/ 556334208 w 93"/>
                <a:gd name="T27" fmla="*/ 1169478425 h 101"/>
                <a:gd name="T28" fmla="*/ 1112661606 w 93"/>
                <a:gd name="T29" fmla="*/ 935586930 h 101"/>
                <a:gd name="T30" fmla="*/ 2147483647 w 93"/>
                <a:gd name="T31" fmla="*/ 2147483647 h 101"/>
                <a:gd name="T32" fmla="*/ 2147483647 w 93"/>
                <a:gd name="T33" fmla="*/ 2147483647 h 101"/>
                <a:gd name="T34" fmla="*/ 2147483647 w 93"/>
                <a:gd name="T35" fmla="*/ 1029144896 h 101"/>
                <a:gd name="T36" fmla="*/ 2147483647 w 93"/>
                <a:gd name="T37" fmla="*/ 514572448 h 101"/>
                <a:gd name="T38" fmla="*/ 2147483647 w 93"/>
                <a:gd name="T39" fmla="*/ 514572448 h 101"/>
                <a:gd name="T40" fmla="*/ 2147483647 w 93"/>
                <a:gd name="T41" fmla="*/ 467790045 h 101"/>
                <a:gd name="T42" fmla="*/ 2147483647 w 93"/>
                <a:gd name="T43" fmla="*/ 233898442 h 101"/>
                <a:gd name="T44" fmla="*/ 2147483647 w 93"/>
                <a:gd name="T45" fmla="*/ 0 h 101"/>
                <a:gd name="T46" fmla="*/ 2147483647 w 93"/>
                <a:gd name="T47" fmla="*/ 46782416 h 101"/>
                <a:gd name="T48" fmla="*/ 2147483647 w 93"/>
                <a:gd name="T49" fmla="*/ 233898442 h 101"/>
                <a:gd name="T50" fmla="*/ 2147483647 w 93"/>
                <a:gd name="T51" fmla="*/ 982362493 h 101"/>
                <a:gd name="T52" fmla="*/ 2147483647 w 93"/>
                <a:gd name="T53" fmla="*/ 2147483647 h 101"/>
                <a:gd name="T54" fmla="*/ 2147483647 w 93"/>
                <a:gd name="T55" fmla="*/ 2147483647 h 101"/>
                <a:gd name="T56" fmla="*/ 2147483647 w 93"/>
                <a:gd name="T57" fmla="*/ 2147483647 h 101"/>
                <a:gd name="T58" fmla="*/ 880859534 w 93"/>
                <a:gd name="T59" fmla="*/ 1684050660 h 101"/>
                <a:gd name="T60" fmla="*/ 880859534 w 93"/>
                <a:gd name="T61" fmla="*/ 1684050660 h 101"/>
                <a:gd name="T62" fmla="*/ 1622633867 w 93"/>
                <a:gd name="T63" fmla="*/ 2147483647 h 101"/>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93"/>
                <a:gd name="T97" fmla="*/ 0 h 101"/>
                <a:gd name="T98" fmla="*/ 93 w 93"/>
                <a:gd name="T99" fmla="*/ 101 h 101"/>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93" h="101">
                  <a:moveTo>
                    <a:pt x="35" y="79"/>
                  </a:moveTo>
                  <a:cubicBezTo>
                    <a:pt x="39" y="88"/>
                    <a:pt x="43" y="90"/>
                    <a:pt x="47" y="90"/>
                  </a:cubicBezTo>
                  <a:cubicBezTo>
                    <a:pt x="50" y="90"/>
                    <a:pt x="53" y="88"/>
                    <a:pt x="53" y="90"/>
                  </a:cubicBezTo>
                  <a:cubicBezTo>
                    <a:pt x="54" y="91"/>
                    <a:pt x="54" y="91"/>
                    <a:pt x="52" y="92"/>
                  </a:cubicBezTo>
                  <a:cubicBezTo>
                    <a:pt x="49" y="93"/>
                    <a:pt x="45" y="94"/>
                    <a:pt x="40" y="96"/>
                  </a:cubicBezTo>
                  <a:cubicBezTo>
                    <a:pt x="36" y="98"/>
                    <a:pt x="32" y="99"/>
                    <a:pt x="28" y="101"/>
                  </a:cubicBezTo>
                  <a:cubicBezTo>
                    <a:pt x="27" y="101"/>
                    <a:pt x="27" y="101"/>
                    <a:pt x="26" y="100"/>
                  </a:cubicBezTo>
                  <a:cubicBezTo>
                    <a:pt x="26" y="98"/>
                    <a:pt x="29" y="98"/>
                    <a:pt x="31" y="96"/>
                  </a:cubicBezTo>
                  <a:cubicBezTo>
                    <a:pt x="34" y="93"/>
                    <a:pt x="36" y="89"/>
                    <a:pt x="33" y="80"/>
                  </a:cubicBezTo>
                  <a:cubicBezTo>
                    <a:pt x="15" y="34"/>
                    <a:pt x="15" y="34"/>
                    <a:pt x="15" y="34"/>
                  </a:cubicBezTo>
                  <a:cubicBezTo>
                    <a:pt x="10" y="30"/>
                    <a:pt x="6" y="30"/>
                    <a:pt x="3" y="31"/>
                  </a:cubicBezTo>
                  <a:cubicBezTo>
                    <a:pt x="1" y="31"/>
                    <a:pt x="0" y="31"/>
                    <a:pt x="0" y="30"/>
                  </a:cubicBezTo>
                  <a:cubicBezTo>
                    <a:pt x="0" y="29"/>
                    <a:pt x="0" y="29"/>
                    <a:pt x="1" y="29"/>
                  </a:cubicBezTo>
                  <a:cubicBezTo>
                    <a:pt x="4" y="27"/>
                    <a:pt x="8" y="26"/>
                    <a:pt x="12" y="25"/>
                  </a:cubicBezTo>
                  <a:cubicBezTo>
                    <a:pt x="24" y="20"/>
                    <a:pt x="24" y="20"/>
                    <a:pt x="24" y="20"/>
                  </a:cubicBezTo>
                  <a:cubicBezTo>
                    <a:pt x="80" y="53"/>
                    <a:pt x="80" y="53"/>
                    <a:pt x="80" y="53"/>
                  </a:cubicBezTo>
                  <a:cubicBezTo>
                    <a:pt x="80" y="53"/>
                    <a:pt x="80" y="53"/>
                    <a:pt x="80" y="53"/>
                  </a:cubicBezTo>
                  <a:cubicBezTo>
                    <a:pt x="68" y="22"/>
                    <a:pt x="68" y="22"/>
                    <a:pt x="68" y="22"/>
                  </a:cubicBezTo>
                  <a:cubicBezTo>
                    <a:pt x="65" y="14"/>
                    <a:pt x="61" y="11"/>
                    <a:pt x="57" y="11"/>
                  </a:cubicBezTo>
                  <a:cubicBezTo>
                    <a:pt x="53" y="11"/>
                    <a:pt x="51" y="13"/>
                    <a:pt x="50" y="11"/>
                  </a:cubicBezTo>
                  <a:cubicBezTo>
                    <a:pt x="50" y="11"/>
                    <a:pt x="50" y="10"/>
                    <a:pt x="51" y="10"/>
                  </a:cubicBezTo>
                  <a:cubicBezTo>
                    <a:pt x="55" y="8"/>
                    <a:pt x="59" y="7"/>
                    <a:pt x="64" y="5"/>
                  </a:cubicBezTo>
                  <a:cubicBezTo>
                    <a:pt x="68" y="4"/>
                    <a:pt x="72" y="2"/>
                    <a:pt x="76" y="0"/>
                  </a:cubicBezTo>
                  <a:cubicBezTo>
                    <a:pt x="77" y="0"/>
                    <a:pt x="77" y="0"/>
                    <a:pt x="77" y="1"/>
                  </a:cubicBezTo>
                  <a:cubicBezTo>
                    <a:pt x="78" y="3"/>
                    <a:pt x="75" y="3"/>
                    <a:pt x="72" y="5"/>
                  </a:cubicBezTo>
                  <a:cubicBezTo>
                    <a:pt x="70" y="8"/>
                    <a:pt x="68" y="13"/>
                    <a:pt x="71" y="21"/>
                  </a:cubicBezTo>
                  <a:cubicBezTo>
                    <a:pt x="92" y="76"/>
                    <a:pt x="92" y="76"/>
                    <a:pt x="92" y="76"/>
                  </a:cubicBezTo>
                  <a:cubicBezTo>
                    <a:pt x="92" y="78"/>
                    <a:pt x="93" y="79"/>
                    <a:pt x="92" y="79"/>
                  </a:cubicBezTo>
                  <a:cubicBezTo>
                    <a:pt x="91" y="80"/>
                    <a:pt x="90" y="79"/>
                    <a:pt x="88" y="78"/>
                  </a:cubicBezTo>
                  <a:cubicBezTo>
                    <a:pt x="19" y="36"/>
                    <a:pt x="19" y="36"/>
                    <a:pt x="19" y="36"/>
                  </a:cubicBezTo>
                  <a:cubicBezTo>
                    <a:pt x="19" y="36"/>
                    <a:pt x="19" y="36"/>
                    <a:pt x="19" y="36"/>
                  </a:cubicBezTo>
                  <a:lnTo>
                    <a:pt x="35" y="79"/>
                  </a:ln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26" name="Oval 23">
              <a:extLst>
                <a:ext uri="{FF2B5EF4-FFF2-40B4-BE49-F238E27FC236}">
                  <a16:creationId xmlns:a16="http://schemas.microsoft.com/office/drawing/2014/main" id="{4DE03193-04D3-9AFB-0F4C-B343257B6BB7}"/>
                </a:ext>
              </a:extLst>
            </p:cNvPr>
            <p:cNvSpPr>
              <a:spLocks noChangeArrowheads="1"/>
            </p:cNvSpPr>
            <p:nvPr/>
          </p:nvSpPr>
          <p:spPr bwMode="auto">
            <a:xfrm>
              <a:off x="3146449" y="4414425"/>
              <a:ext cx="143915" cy="143915"/>
            </a:xfrm>
            <a:prstGeom prst="ellipse">
              <a:avLst/>
            </a:pr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27" name="Oval 24">
              <a:extLst>
                <a:ext uri="{FF2B5EF4-FFF2-40B4-BE49-F238E27FC236}">
                  <a16:creationId xmlns:a16="http://schemas.microsoft.com/office/drawing/2014/main" id="{EE5E1D9D-E15D-44F4-F35B-586EFE05300F}"/>
                </a:ext>
              </a:extLst>
            </p:cNvPr>
            <p:cNvSpPr>
              <a:spLocks noChangeArrowheads="1"/>
            </p:cNvSpPr>
            <p:nvPr/>
          </p:nvSpPr>
          <p:spPr bwMode="auto">
            <a:xfrm>
              <a:off x="5895229" y="4414425"/>
              <a:ext cx="143915" cy="143915"/>
            </a:xfrm>
            <a:prstGeom prst="ellipse">
              <a:avLst/>
            </a:pr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28" name="Freeform 25">
              <a:extLst>
                <a:ext uri="{FF2B5EF4-FFF2-40B4-BE49-F238E27FC236}">
                  <a16:creationId xmlns:a16="http://schemas.microsoft.com/office/drawing/2014/main" id="{7BFF6E12-F224-791C-2D41-01887E89FE8E}"/>
                </a:ext>
              </a:extLst>
            </p:cNvPr>
            <p:cNvSpPr/>
            <p:nvPr/>
          </p:nvSpPr>
          <p:spPr bwMode="auto">
            <a:xfrm>
              <a:off x="3549412" y="4454721"/>
              <a:ext cx="374180" cy="567025"/>
            </a:xfrm>
            <a:custGeom>
              <a:avLst/>
              <a:gdLst>
                <a:gd name="T0" fmla="*/ 1573671806 w 55"/>
                <a:gd name="T1" fmla="*/ 2147483647 h 83"/>
                <a:gd name="T2" fmla="*/ 1897664399 w 55"/>
                <a:gd name="T3" fmla="*/ 2147483647 h 83"/>
                <a:gd name="T4" fmla="*/ 2147483647 w 55"/>
                <a:gd name="T5" fmla="*/ 2147483647 h 83"/>
                <a:gd name="T6" fmla="*/ 2082801808 w 55"/>
                <a:gd name="T7" fmla="*/ 2147483647 h 83"/>
                <a:gd name="T8" fmla="*/ 1064542230 w 55"/>
                <a:gd name="T9" fmla="*/ 2147483647 h 83"/>
                <a:gd name="T10" fmla="*/ 46282665 w 55"/>
                <a:gd name="T11" fmla="*/ 2147483647 h 83"/>
                <a:gd name="T12" fmla="*/ 0 w 55"/>
                <a:gd name="T13" fmla="*/ 2147483647 h 83"/>
                <a:gd name="T14" fmla="*/ 370274925 w 55"/>
                <a:gd name="T15" fmla="*/ 2147483647 h 83"/>
                <a:gd name="T16" fmla="*/ 879404608 w 55"/>
                <a:gd name="T17" fmla="*/ 2147483647 h 83"/>
                <a:gd name="T18" fmla="*/ 1666243913 w 55"/>
                <a:gd name="T19" fmla="*/ 560056749 h 83"/>
                <a:gd name="T20" fmla="*/ 1573671806 w 55"/>
                <a:gd name="T21" fmla="*/ 373368853 h 83"/>
                <a:gd name="T22" fmla="*/ 925687472 w 55"/>
                <a:gd name="T23" fmla="*/ 186687842 h 83"/>
                <a:gd name="T24" fmla="*/ 833121956 w 55"/>
                <a:gd name="T25" fmla="*/ 93340505 h 83"/>
                <a:gd name="T26" fmla="*/ 1388534397 w 55"/>
                <a:gd name="T27" fmla="*/ 186687842 h 83"/>
                <a:gd name="T28" fmla="*/ 2147483647 w 55"/>
                <a:gd name="T29" fmla="*/ 140014187 h 83"/>
                <a:gd name="T30" fmla="*/ 2147483647 w 55"/>
                <a:gd name="T31" fmla="*/ 280028374 h 83"/>
                <a:gd name="T32" fmla="*/ 1573671806 w 55"/>
                <a:gd name="T33" fmla="*/ 2147483647 h 8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55"/>
                <a:gd name="T52" fmla="*/ 0 h 83"/>
                <a:gd name="T53" fmla="*/ 55 w 55"/>
                <a:gd name="T54" fmla="*/ 83 h 8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55" h="83">
                  <a:moveTo>
                    <a:pt x="34" y="67"/>
                  </a:moveTo>
                  <a:cubicBezTo>
                    <a:pt x="33" y="72"/>
                    <a:pt x="35" y="75"/>
                    <a:pt x="41" y="77"/>
                  </a:cubicBezTo>
                  <a:cubicBezTo>
                    <a:pt x="46" y="80"/>
                    <a:pt x="48" y="80"/>
                    <a:pt x="47" y="82"/>
                  </a:cubicBezTo>
                  <a:cubicBezTo>
                    <a:pt x="47" y="82"/>
                    <a:pt x="46" y="83"/>
                    <a:pt x="45" y="82"/>
                  </a:cubicBezTo>
                  <a:cubicBezTo>
                    <a:pt x="38" y="80"/>
                    <a:pt x="30" y="77"/>
                    <a:pt x="23" y="75"/>
                  </a:cubicBezTo>
                  <a:cubicBezTo>
                    <a:pt x="16" y="73"/>
                    <a:pt x="9" y="70"/>
                    <a:pt x="1" y="68"/>
                  </a:cubicBezTo>
                  <a:cubicBezTo>
                    <a:pt x="0" y="68"/>
                    <a:pt x="0" y="67"/>
                    <a:pt x="0" y="66"/>
                  </a:cubicBezTo>
                  <a:cubicBezTo>
                    <a:pt x="1" y="65"/>
                    <a:pt x="2" y="65"/>
                    <a:pt x="8" y="67"/>
                  </a:cubicBezTo>
                  <a:cubicBezTo>
                    <a:pt x="14" y="68"/>
                    <a:pt x="17" y="67"/>
                    <a:pt x="19" y="62"/>
                  </a:cubicBezTo>
                  <a:cubicBezTo>
                    <a:pt x="36" y="12"/>
                    <a:pt x="36" y="12"/>
                    <a:pt x="36" y="12"/>
                  </a:cubicBezTo>
                  <a:cubicBezTo>
                    <a:pt x="37" y="10"/>
                    <a:pt x="36" y="9"/>
                    <a:pt x="34" y="8"/>
                  </a:cubicBezTo>
                  <a:cubicBezTo>
                    <a:pt x="20" y="4"/>
                    <a:pt x="20" y="4"/>
                    <a:pt x="20" y="4"/>
                  </a:cubicBezTo>
                  <a:cubicBezTo>
                    <a:pt x="19" y="3"/>
                    <a:pt x="18" y="3"/>
                    <a:pt x="18" y="2"/>
                  </a:cubicBezTo>
                  <a:cubicBezTo>
                    <a:pt x="19" y="0"/>
                    <a:pt x="21" y="2"/>
                    <a:pt x="30" y="4"/>
                  </a:cubicBezTo>
                  <a:cubicBezTo>
                    <a:pt x="45" y="7"/>
                    <a:pt x="52" y="3"/>
                    <a:pt x="54" y="3"/>
                  </a:cubicBezTo>
                  <a:cubicBezTo>
                    <a:pt x="55" y="4"/>
                    <a:pt x="55" y="4"/>
                    <a:pt x="55" y="6"/>
                  </a:cubicBezTo>
                  <a:lnTo>
                    <a:pt x="34" y="67"/>
                  </a:ln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29" name="Freeform 26">
              <a:extLst>
                <a:ext uri="{FF2B5EF4-FFF2-40B4-BE49-F238E27FC236}">
                  <a16:creationId xmlns:a16="http://schemas.microsoft.com/office/drawing/2014/main" id="{86B9770F-9111-F302-9F5A-B8D86ED13818}"/>
                </a:ext>
              </a:extLst>
            </p:cNvPr>
            <p:cNvSpPr>
              <a:spLocks noEditPoints="1"/>
            </p:cNvSpPr>
            <p:nvPr/>
          </p:nvSpPr>
          <p:spPr bwMode="auto">
            <a:xfrm>
              <a:off x="4102046" y="4543949"/>
              <a:ext cx="408719" cy="538242"/>
            </a:xfrm>
            <a:custGeom>
              <a:avLst/>
              <a:gdLst>
                <a:gd name="T0" fmla="*/ 1484903423 w 60"/>
                <a:gd name="T1" fmla="*/ 92836516 h 79"/>
                <a:gd name="T2" fmla="*/ 2147483647 w 60"/>
                <a:gd name="T3" fmla="*/ 1810360086 h 79"/>
                <a:gd name="T4" fmla="*/ 371225856 w 60"/>
                <a:gd name="T5" fmla="*/ 2147483647 h 79"/>
                <a:gd name="T6" fmla="*/ 324822637 w 60"/>
                <a:gd name="T7" fmla="*/ 2147483647 h 79"/>
                <a:gd name="T8" fmla="*/ 1856122786 w 60"/>
                <a:gd name="T9" fmla="*/ 2135301425 h 79"/>
                <a:gd name="T10" fmla="*/ 1160080892 w 60"/>
                <a:gd name="T11" fmla="*/ 2147483647 h 79"/>
                <a:gd name="T12" fmla="*/ 46403232 w 60"/>
                <a:gd name="T13" fmla="*/ 1067647306 h 79"/>
                <a:gd name="T14" fmla="*/ 1484903423 w 60"/>
                <a:gd name="T15" fmla="*/ 92836516 h 79"/>
                <a:gd name="T16" fmla="*/ 1299290548 w 60"/>
                <a:gd name="T17" fmla="*/ 2147483647 h 79"/>
                <a:gd name="T18" fmla="*/ 1902526005 w 60"/>
                <a:gd name="T19" fmla="*/ 1949621634 h 79"/>
                <a:gd name="T20" fmla="*/ 2041735661 w 60"/>
                <a:gd name="T21" fmla="*/ 1485425135 h 79"/>
                <a:gd name="T22" fmla="*/ 1484903423 w 60"/>
                <a:gd name="T23" fmla="*/ 185679845 h 79"/>
                <a:gd name="T24" fmla="*/ 742451712 w 60"/>
                <a:gd name="T25" fmla="*/ 1114072364 h 79"/>
                <a:gd name="T26" fmla="*/ 1299290548 w 60"/>
                <a:gd name="T27" fmla="*/ 2147483647 h 7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60"/>
                <a:gd name="T43" fmla="*/ 0 h 79"/>
                <a:gd name="T44" fmla="*/ 60 w 60"/>
                <a:gd name="T45" fmla="*/ 79 h 79"/>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60" h="79">
                  <a:moveTo>
                    <a:pt x="32" y="2"/>
                  </a:moveTo>
                  <a:cubicBezTo>
                    <a:pt x="51" y="4"/>
                    <a:pt x="60" y="20"/>
                    <a:pt x="58" y="39"/>
                  </a:cubicBezTo>
                  <a:cubicBezTo>
                    <a:pt x="55" y="71"/>
                    <a:pt x="13" y="79"/>
                    <a:pt x="8" y="79"/>
                  </a:cubicBezTo>
                  <a:cubicBezTo>
                    <a:pt x="7" y="79"/>
                    <a:pt x="7" y="78"/>
                    <a:pt x="7" y="78"/>
                  </a:cubicBezTo>
                  <a:cubicBezTo>
                    <a:pt x="7" y="76"/>
                    <a:pt x="31" y="73"/>
                    <a:pt x="40" y="46"/>
                  </a:cubicBezTo>
                  <a:cubicBezTo>
                    <a:pt x="36" y="48"/>
                    <a:pt x="31" y="50"/>
                    <a:pt x="25" y="49"/>
                  </a:cubicBezTo>
                  <a:cubicBezTo>
                    <a:pt x="6" y="47"/>
                    <a:pt x="0" y="34"/>
                    <a:pt x="1" y="23"/>
                  </a:cubicBezTo>
                  <a:cubicBezTo>
                    <a:pt x="2" y="10"/>
                    <a:pt x="13" y="0"/>
                    <a:pt x="32" y="2"/>
                  </a:cubicBezTo>
                  <a:close/>
                  <a:moveTo>
                    <a:pt x="28" y="47"/>
                  </a:moveTo>
                  <a:cubicBezTo>
                    <a:pt x="33" y="47"/>
                    <a:pt x="40" y="44"/>
                    <a:pt x="41" y="42"/>
                  </a:cubicBezTo>
                  <a:cubicBezTo>
                    <a:pt x="42" y="41"/>
                    <a:pt x="43" y="36"/>
                    <a:pt x="44" y="32"/>
                  </a:cubicBezTo>
                  <a:cubicBezTo>
                    <a:pt x="46" y="12"/>
                    <a:pt x="40" y="5"/>
                    <a:pt x="32" y="4"/>
                  </a:cubicBezTo>
                  <a:cubicBezTo>
                    <a:pt x="25" y="4"/>
                    <a:pt x="18" y="7"/>
                    <a:pt x="16" y="24"/>
                  </a:cubicBezTo>
                  <a:cubicBezTo>
                    <a:pt x="15" y="39"/>
                    <a:pt x="21" y="46"/>
                    <a:pt x="28" y="47"/>
                  </a:cubicBez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30" name="Freeform 27">
              <a:extLst>
                <a:ext uri="{FF2B5EF4-FFF2-40B4-BE49-F238E27FC236}">
                  <a16:creationId xmlns:a16="http://schemas.microsoft.com/office/drawing/2014/main" id="{25C5DDD1-8FAE-7EE5-E963-C5E7C86175D6}"/>
                </a:ext>
              </a:extLst>
            </p:cNvPr>
            <p:cNvSpPr>
              <a:spLocks noEditPoints="1"/>
            </p:cNvSpPr>
            <p:nvPr/>
          </p:nvSpPr>
          <p:spPr bwMode="auto">
            <a:xfrm>
              <a:off x="4648924" y="4558340"/>
              <a:ext cx="408719" cy="552634"/>
            </a:xfrm>
            <a:custGeom>
              <a:avLst/>
              <a:gdLst>
                <a:gd name="T0" fmla="*/ 556838837 w 60"/>
                <a:gd name="T1" fmla="*/ 1908484128 h 81"/>
                <a:gd name="T2" fmla="*/ 46403232 w 60"/>
                <a:gd name="T3" fmla="*/ 1163710739 h 81"/>
                <a:gd name="T4" fmla="*/ 1252887330 w 60"/>
                <a:gd name="T5" fmla="*/ 46550882 h 81"/>
                <a:gd name="T6" fmla="*/ 2147483647 w 60"/>
                <a:gd name="T7" fmla="*/ 791324045 h 81"/>
                <a:gd name="T8" fmla="*/ 1995332442 w 60"/>
                <a:gd name="T9" fmla="*/ 1582648089 h 81"/>
                <a:gd name="T10" fmla="*/ 2147483647 w 60"/>
                <a:gd name="T11" fmla="*/ 2147483647 h 81"/>
                <a:gd name="T12" fmla="*/ 1345693767 w 60"/>
                <a:gd name="T13" fmla="*/ 2147483647 h 81"/>
                <a:gd name="T14" fmla="*/ 46403232 w 60"/>
                <a:gd name="T15" fmla="*/ 2147483647 h 81"/>
                <a:gd name="T16" fmla="*/ 556838837 w 60"/>
                <a:gd name="T17" fmla="*/ 1908484128 h 81"/>
                <a:gd name="T18" fmla="*/ 1345693767 w 60"/>
                <a:gd name="T19" fmla="*/ 2147483647 h 81"/>
                <a:gd name="T20" fmla="*/ 2088138879 w 60"/>
                <a:gd name="T21" fmla="*/ 2147483647 h 81"/>
                <a:gd name="T22" fmla="*/ 1345693767 w 60"/>
                <a:gd name="T23" fmla="*/ 2141231649 h 81"/>
                <a:gd name="T24" fmla="*/ 696048493 w 60"/>
                <a:gd name="T25" fmla="*/ 1955034997 h 81"/>
                <a:gd name="T26" fmla="*/ 371225856 w 60"/>
                <a:gd name="T27" fmla="*/ 2147483647 h 81"/>
                <a:gd name="T28" fmla="*/ 1345693767 w 60"/>
                <a:gd name="T29" fmla="*/ 2147483647 h 81"/>
                <a:gd name="T30" fmla="*/ 1252887330 w 60"/>
                <a:gd name="T31" fmla="*/ 139645837 h 81"/>
                <a:gd name="T32" fmla="*/ 696048493 w 60"/>
                <a:gd name="T33" fmla="*/ 791324045 h 81"/>
                <a:gd name="T34" fmla="*/ 1902526005 w 60"/>
                <a:gd name="T35" fmla="*/ 1536097220 h 81"/>
                <a:gd name="T36" fmla="*/ 2088138879 w 60"/>
                <a:gd name="T37" fmla="*/ 884418959 h 81"/>
                <a:gd name="T38" fmla="*/ 1252887330 w 60"/>
                <a:gd name="T39" fmla="*/ 139645837 h 81"/>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60"/>
                <a:gd name="T61" fmla="*/ 0 h 81"/>
                <a:gd name="T62" fmla="*/ 60 w 60"/>
                <a:gd name="T63" fmla="*/ 81 h 81"/>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60" h="81">
                  <a:moveTo>
                    <a:pt x="12" y="41"/>
                  </a:moveTo>
                  <a:cubicBezTo>
                    <a:pt x="5" y="37"/>
                    <a:pt x="2" y="31"/>
                    <a:pt x="1" y="25"/>
                  </a:cubicBezTo>
                  <a:cubicBezTo>
                    <a:pt x="0" y="13"/>
                    <a:pt x="11" y="2"/>
                    <a:pt x="27" y="1"/>
                  </a:cubicBezTo>
                  <a:cubicBezTo>
                    <a:pt x="40" y="0"/>
                    <a:pt x="50" y="7"/>
                    <a:pt x="51" y="17"/>
                  </a:cubicBezTo>
                  <a:cubicBezTo>
                    <a:pt x="51" y="23"/>
                    <a:pt x="48" y="30"/>
                    <a:pt x="43" y="34"/>
                  </a:cubicBezTo>
                  <a:cubicBezTo>
                    <a:pt x="52" y="36"/>
                    <a:pt x="58" y="44"/>
                    <a:pt x="58" y="54"/>
                  </a:cubicBezTo>
                  <a:cubicBezTo>
                    <a:pt x="60" y="67"/>
                    <a:pt x="48" y="78"/>
                    <a:pt x="29" y="80"/>
                  </a:cubicBezTo>
                  <a:cubicBezTo>
                    <a:pt x="13" y="81"/>
                    <a:pt x="2" y="72"/>
                    <a:pt x="1" y="61"/>
                  </a:cubicBezTo>
                  <a:cubicBezTo>
                    <a:pt x="0" y="54"/>
                    <a:pt x="4" y="46"/>
                    <a:pt x="12" y="41"/>
                  </a:cubicBezTo>
                  <a:close/>
                  <a:moveTo>
                    <a:pt x="29" y="78"/>
                  </a:moveTo>
                  <a:cubicBezTo>
                    <a:pt x="40" y="77"/>
                    <a:pt x="46" y="69"/>
                    <a:pt x="45" y="60"/>
                  </a:cubicBezTo>
                  <a:cubicBezTo>
                    <a:pt x="44" y="54"/>
                    <a:pt x="41" y="50"/>
                    <a:pt x="29" y="46"/>
                  </a:cubicBezTo>
                  <a:cubicBezTo>
                    <a:pt x="17" y="43"/>
                    <a:pt x="16" y="42"/>
                    <a:pt x="15" y="42"/>
                  </a:cubicBezTo>
                  <a:cubicBezTo>
                    <a:pt x="13" y="42"/>
                    <a:pt x="7" y="49"/>
                    <a:pt x="8" y="58"/>
                  </a:cubicBezTo>
                  <a:cubicBezTo>
                    <a:pt x="9" y="71"/>
                    <a:pt x="17" y="79"/>
                    <a:pt x="29" y="78"/>
                  </a:cubicBezTo>
                  <a:close/>
                  <a:moveTo>
                    <a:pt x="27" y="3"/>
                  </a:moveTo>
                  <a:cubicBezTo>
                    <a:pt x="19" y="4"/>
                    <a:pt x="14" y="9"/>
                    <a:pt x="15" y="17"/>
                  </a:cubicBezTo>
                  <a:cubicBezTo>
                    <a:pt x="16" y="29"/>
                    <a:pt x="33" y="31"/>
                    <a:pt x="41" y="33"/>
                  </a:cubicBezTo>
                  <a:cubicBezTo>
                    <a:pt x="44" y="30"/>
                    <a:pt x="45" y="27"/>
                    <a:pt x="45" y="19"/>
                  </a:cubicBezTo>
                  <a:cubicBezTo>
                    <a:pt x="44" y="8"/>
                    <a:pt x="37" y="2"/>
                    <a:pt x="27" y="3"/>
                  </a:cubicBez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31" name="Freeform 28">
              <a:extLst>
                <a:ext uri="{FF2B5EF4-FFF2-40B4-BE49-F238E27FC236}">
                  <a16:creationId xmlns:a16="http://schemas.microsoft.com/office/drawing/2014/main" id="{1027CD4A-3EAD-5355-C6A6-0FCF78D49BC8}"/>
                </a:ext>
              </a:extLst>
            </p:cNvPr>
            <p:cNvSpPr/>
            <p:nvPr/>
          </p:nvSpPr>
          <p:spPr bwMode="auto">
            <a:xfrm>
              <a:off x="5152627" y="4454721"/>
              <a:ext cx="443259" cy="575661"/>
            </a:xfrm>
            <a:custGeom>
              <a:avLst/>
              <a:gdLst>
                <a:gd name="T0" fmla="*/ 1999664011 w 65"/>
                <a:gd name="T1" fmla="*/ 1315022121 h 84"/>
                <a:gd name="T2" fmla="*/ 2147483647 w 65"/>
                <a:gd name="T3" fmla="*/ 2066465474 h 84"/>
                <a:gd name="T4" fmla="*/ 1813645345 w 65"/>
                <a:gd name="T5" fmla="*/ 2147483647 h 84"/>
                <a:gd name="T6" fmla="*/ 418531877 w 65"/>
                <a:gd name="T7" fmla="*/ 2147483647 h 84"/>
                <a:gd name="T8" fmla="*/ 651051907 w 65"/>
                <a:gd name="T9" fmla="*/ 2147483647 h 84"/>
                <a:gd name="T10" fmla="*/ 1162593224 w 65"/>
                <a:gd name="T11" fmla="*/ 2147483647 h 84"/>
                <a:gd name="T12" fmla="*/ 1767143662 w 65"/>
                <a:gd name="T13" fmla="*/ 2147483647 h 84"/>
                <a:gd name="T14" fmla="*/ 2147483647 w 65"/>
                <a:gd name="T15" fmla="*/ 2147483647 h 84"/>
                <a:gd name="T16" fmla="*/ 1441614405 w 65"/>
                <a:gd name="T17" fmla="*/ 1925565643 h 84"/>
                <a:gd name="T18" fmla="*/ 976581377 w 65"/>
                <a:gd name="T19" fmla="*/ 1972536822 h 84"/>
                <a:gd name="T20" fmla="*/ 1395113148 w 65"/>
                <a:gd name="T21" fmla="*/ 1690743583 h 84"/>
                <a:gd name="T22" fmla="*/ 1488122481 w 65"/>
                <a:gd name="T23" fmla="*/ 986264984 h 84"/>
                <a:gd name="T24" fmla="*/ 651051907 w 65"/>
                <a:gd name="T25" fmla="*/ 610543308 h 84"/>
                <a:gd name="T26" fmla="*/ 93009360 w 65"/>
                <a:gd name="T27" fmla="*/ 1221093469 h 84"/>
                <a:gd name="T28" fmla="*/ 46501270 w 65"/>
                <a:gd name="T29" fmla="*/ 1221093469 h 84"/>
                <a:gd name="T30" fmla="*/ 837070574 w 65"/>
                <a:gd name="T31" fmla="*/ 140893032 h 84"/>
                <a:gd name="T32" fmla="*/ 2092673344 w 65"/>
                <a:gd name="T33" fmla="*/ 657507634 h 84"/>
                <a:gd name="T34" fmla="*/ 1999664011 w 65"/>
                <a:gd name="T35" fmla="*/ 1315022121 h 8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65"/>
                <a:gd name="T55" fmla="*/ 0 h 84"/>
                <a:gd name="T56" fmla="*/ 65 w 65"/>
                <a:gd name="T57" fmla="*/ 84 h 84"/>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65" h="84">
                  <a:moveTo>
                    <a:pt x="43" y="28"/>
                  </a:moveTo>
                  <a:cubicBezTo>
                    <a:pt x="51" y="31"/>
                    <a:pt x="58" y="35"/>
                    <a:pt x="61" y="44"/>
                  </a:cubicBezTo>
                  <a:cubicBezTo>
                    <a:pt x="65" y="58"/>
                    <a:pt x="55" y="74"/>
                    <a:pt x="39" y="79"/>
                  </a:cubicBezTo>
                  <a:cubicBezTo>
                    <a:pt x="24" y="84"/>
                    <a:pt x="11" y="80"/>
                    <a:pt x="9" y="72"/>
                  </a:cubicBezTo>
                  <a:cubicBezTo>
                    <a:pt x="8" y="68"/>
                    <a:pt x="10" y="63"/>
                    <a:pt x="14" y="62"/>
                  </a:cubicBezTo>
                  <a:cubicBezTo>
                    <a:pt x="20" y="60"/>
                    <a:pt x="23" y="62"/>
                    <a:pt x="25" y="70"/>
                  </a:cubicBezTo>
                  <a:cubicBezTo>
                    <a:pt x="28" y="77"/>
                    <a:pt x="33" y="79"/>
                    <a:pt x="38" y="77"/>
                  </a:cubicBezTo>
                  <a:cubicBezTo>
                    <a:pt x="47" y="74"/>
                    <a:pt x="51" y="66"/>
                    <a:pt x="48" y="55"/>
                  </a:cubicBezTo>
                  <a:cubicBezTo>
                    <a:pt x="45" y="46"/>
                    <a:pt x="38" y="41"/>
                    <a:pt x="31" y="41"/>
                  </a:cubicBezTo>
                  <a:cubicBezTo>
                    <a:pt x="26" y="41"/>
                    <a:pt x="22" y="43"/>
                    <a:pt x="21" y="42"/>
                  </a:cubicBezTo>
                  <a:cubicBezTo>
                    <a:pt x="21" y="39"/>
                    <a:pt x="26" y="40"/>
                    <a:pt x="30" y="36"/>
                  </a:cubicBezTo>
                  <a:cubicBezTo>
                    <a:pt x="33" y="33"/>
                    <a:pt x="34" y="27"/>
                    <a:pt x="32" y="21"/>
                  </a:cubicBezTo>
                  <a:cubicBezTo>
                    <a:pt x="29" y="13"/>
                    <a:pt x="23" y="10"/>
                    <a:pt x="14" y="13"/>
                  </a:cubicBezTo>
                  <a:cubicBezTo>
                    <a:pt x="2" y="17"/>
                    <a:pt x="4" y="26"/>
                    <a:pt x="2" y="26"/>
                  </a:cubicBezTo>
                  <a:cubicBezTo>
                    <a:pt x="1" y="27"/>
                    <a:pt x="1" y="26"/>
                    <a:pt x="1" y="26"/>
                  </a:cubicBezTo>
                  <a:cubicBezTo>
                    <a:pt x="0" y="23"/>
                    <a:pt x="3" y="8"/>
                    <a:pt x="18" y="3"/>
                  </a:cubicBezTo>
                  <a:cubicBezTo>
                    <a:pt x="29" y="0"/>
                    <a:pt x="41" y="3"/>
                    <a:pt x="45" y="14"/>
                  </a:cubicBezTo>
                  <a:cubicBezTo>
                    <a:pt x="46" y="19"/>
                    <a:pt x="45" y="23"/>
                    <a:pt x="43" y="28"/>
                  </a:cubicBez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32" name="Freeform 29">
              <a:extLst>
                <a:ext uri="{FF2B5EF4-FFF2-40B4-BE49-F238E27FC236}">
                  <a16:creationId xmlns:a16="http://schemas.microsoft.com/office/drawing/2014/main" id="{C00A3912-7461-B811-B5D6-AFD6E7E98754}"/>
                </a:ext>
              </a:extLst>
            </p:cNvPr>
            <p:cNvSpPr>
              <a:spLocks noEditPoints="1"/>
            </p:cNvSpPr>
            <p:nvPr/>
          </p:nvSpPr>
          <p:spPr bwMode="auto">
            <a:xfrm>
              <a:off x="1502936" y="-740618"/>
              <a:ext cx="6188355" cy="6185476"/>
            </a:xfrm>
            <a:custGeom>
              <a:avLst/>
              <a:gdLst>
                <a:gd name="T0" fmla="*/ 2147483647 w 907"/>
                <a:gd name="T1" fmla="*/ 2147483647 h 907"/>
                <a:gd name="T2" fmla="*/ 2147483647 w 907"/>
                <a:gd name="T3" fmla="*/ 2147483647 h 907"/>
                <a:gd name="T4" fmla="*/ 2147483647 w 907"/>
                <a:gd name="T5" fmla="*/ 2147483647 h 907"/>
                <a:gd name="T6" fmla="*/ 1675863822 w 907"/>
                <a:gd name="T7" fmla="*/ 2147483647 h 907"/>
                <a:gd name="T8" fmla="*/ 0 w 907"/>
                <a:gd name="T9" fmla="*/ 2147483647 h 907"/>
                <a:gd name="T10" fmla="*/ 1675863822 w 907"/>
                <a:gd name="T11" fmla="*/ 2147483647 h 907"/>
                <a:gd name="T12" fmla="*/ 2147483647 w 907"/>
                <a:gd name="T13" fmla="*/ 2147483647 h 907"/>
                <a:gd name="T14" fmla="*/ 2147483647 w 907"/>
                <a:gd name="T15" fmla="*/ 1627796313 h 907"/>
                <a:gd name="T16" fmla="*/ 2147483647 w 907"/>
                <a:gd name="T17" fmla="*/ 0 h 907"/>
                <a:gd name="T18" fmla="*/ 2147483647 w 907"/>
                <a:gd name="T19" fmla="*/ 1627796313 h 907"/>
                <a:gd name="T20" fmla="*/ 2147483647 w 907"/>
                <a:gd name="T21" fmla="*/ 2147483647 h 907"/>
                <a:gd name="T22" fmla="*/ 2147483647 w 907"/>
                <a:gd name="T23" fmla="*/ 2147483647 h 907"/>
                <a:gd name="T24" fmla="*/ 2147483647 w 907"/>
                <a:gd name="T25" fmla="*/ 2147483647 h 907"/>
                <a:gd name="T26" fmla="*/ 2147483647 w 907"/>
                <a:gd name="T27" fmla="*/ 2147483647 h 907"/>
                <a:gd name="T28" fmla="*/ 2147483647 w 907"/>
                <a:gd name="T29" fmla="*/ 2147483647 h 907"/>
                <a:gd name="T30" fmla="*/ 2147483647 w 907"/>
                <a:gd name="T31" fmla="*/ 2147483647 h 907"/>
                <a:gd name="T32" fmla="*/ 2147483647 w 907"/>
                <a:gd name="T33" fmla="*/ 2147483647 h 907"/>
                <a:gd name="T34" fmla="*/ 2147483647 w 907"/>
                <a:gd name="T35" fmla="*/ 744132553 h 907"/>
                <a:gd name="T36" fmla="*/ 744826873 w 907"/>
                <a:gd name="T37" fmla="*/ 2147483647 h 907"/>
                <a:gd name="T38" fmla="*/ 2147483647 w 907"/>
                <a:gd name="T39" fmla="*/ 2147483647 h 907"/>
                <a:gd name="T40" fmla="*/ 2147483647 w 907"/>
                <a:gd name="T41" fmla="*/ 2147483647 h 907"/>
                <a:gd name="T42" fmla="*/ 2147483647 w 907"/>
                <a:gd name="T43" fmla="*/ 744132553 h 907"/>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907"/>
                <a:gd name="T67" fmla="*/ 0 h 907"/>
                <a:gd name="T68" fmla="*/ 907 w 907"/>
                <a:gd name="T69" fmla="*/ 907 h 907"/>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907" h="907">
                  <a:moveTo>
                    <a:pt x="454" y="907"/>
                  </a:moveTo>
                  <a:cubicBezTo>
                    <a:pt x="392" y="907"/>
                    <a:pt x="333" y="895"/>
                    <a:pt x="277" y="871"/>
                  </a:cubicBezTo>
                  <a:cubicBezTo>
                    <a:pt x="223" y="848"/>
                    <a:pt x="174" y="816"/>
                    <a:pt x="133" y="774"/>
                  </a:cubicBezTo>
                  <a:cubicBezTo>
                    <a:pt x="91" y="732"/>
                    <a:pt x="58" y="684"/>
                    <a:pt x="36" y="630"/>
                  </a:cubicBezTo>
                  <a:cubicBezTo>
                    <a:pt x="12" y="574"/>
                    <a:pt x="0" y="515"/>
                    <a:pt x="0" y="453"/>
                  </a:cubicBezTo>
                  <a:cubicBezTo>
                    <a:pt x="0" y="392"/>
                    <a:pt x="12" y="333"/>
                    <a:pt x="36" y="277"/>
                  </a:cubicBezTo>
                  <a:cubicBezTo>
                    <a:pt x="58" y="223"/>
                    <a:pt x="91" y="174"/>
                    <a:pt x="133" y="133"/>
                  </a:cubicBezTo>
                  <a:cubicBezTo>
                    <a:pt x="174" y="91"/>
                    <a:pt x="223" y="58"/>
                    <a:pt x="277" y="35"/>
                  </a:cubicBezTo>
                  <a:cubicBezTo>
                    <a:pt x="333" y="12"/>
                    <a:pt x="392" y="0"/>
                    <a:pt x="454" y="0"/>
                  </a:cubicBezTo>
                  <a:cubicBezTo>
                    <a:pt x="515" y="0"/>
                    <a:pt x="574" y="12"/>
                    <a:pt x="630" y="35"/>
                  </a:cubicBezTo>
                  <a:cubicBezTo>
                    <a:pt x="684" y="58"/>
                    <a:pt x="733" y="91"/>
                    <a:pt x="774" y="133"/>
                  </a:cubicBezTo>
                  <a:cubicBezTo>
                    <a:pt x="816" y="174"/>
                    <a:pt x="849" y="223"/>
                    <a:pt x="871" y="277"/>
                  </a:cubicBezTo>
                  <a:cubicBezTo>
                    <a:pt x="895" y="333"/>
                    <a:pt x="907" y="392"/>
                    <a:pt x="907" y="453"/>
                  </a:cubicBezTo>
                  <a:cubicBezTo>
                    <a:pt x="907" y="515"/>
                    <a:pt x="895" y="574"/>
                    <a:pt x="871" y="630"/>
                  </a:cubicBezTo>
                  <a:cubicBezTo>
                    <a:pt x="849" y="684"/>
                    <a:pt x="816" y="732"/>
                    <a:pt x="774" y="774"/>
                  </a:cubicBezTo>
                  <a:cubicBezTo>
                    <a:pt x="733" y="816"/>
                    <a:pt x="684" y="848"/>
                    <a:pt x="630" y="871"/>
                  </a:cubicBezTo>
                  <a:cubicBezTo>
                    <a:pt x="574" y="895"/>
                    <a:pt x="515" y="907"/>
                    <a:pt x="454" y="907"/>
                  </a:cubicBezTo>
                  <a:close/>
                  <a:moveTo>
                    <a:pt x="454" y="16"/>
                  </a:moveTo>
                  <a:cubicBezTo>
                    <a:pt x="212" y="16"/>
                    <a:pt x="16" y="212"/>
                    <a:pt x="16" y="453"/>
                  </a:cubicBezTo>
                  <a:cubicBezTo>
                    <a:pt x="16" y="695"/>
                    <a:pt x="212" y="891"/>
                    <a:pt x="454" y="891"/>
                  </a:cubicBezTo>
                  <a:cubicBezTo>
                    <a:pt x="695" y="891"/>
                    <a:pt x="891" y="695"/>
                    <a:pt x="891" y="453"/>
                  </a:cubicBezTo>
                  <a:cubicBezTo>
                    <a:pt x="891" y="212"/>
                    <a:pt x="695" y="16"/>
                    <a:pt x="454" y="16"/>
                  </a:cubicBez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33" name="Freeform 30">
              <a:extLst>
                <a:ext uri="{FF2B5EF4-FFF2-40B4-BE49-F238E27FC236}">
                  <a16:creationId xmlns:a16="http://schemas.microsoft.com/office/drawing/2014/main" id="{131682D4-E4B8-D56C-A8EE-F21CF49BE23D}"/>
                </a:ext>
              </a:extLst>
            </p:cNvPr>
            <p:cNvSpPr/>
            <p:nvPr/>
          </p:nvSpPr>
          <p:spPr bwMode="auto">
            <a:xfrm>
              <a:off x="4041600" y="2572310"/>
              <a:ext cx="94985" cy="48930"/>
            </a:xfrm>
            <a:custGeom>
              <a:avLst/>
              <a:gdLst>
                <a:gd name="T0" fmla="*/ 138094636 w 14"/>
                <a:gd name="T1" fmla="*/ 293160629 h 7"/>
                <a:gd name="T2" fmla="*/ 322223061 w 14"/>
                <a:gd name="T3" fmla="*/ 342020716 h 7"/>
                <a:gd name="T4" fmla="*/ 598405549 w 14"/>
                <a:gd name="T5" fmla="*/ 195440401 h 7"/>
                <a:gd name="T6" fmla="*/ 644439338 w 14"/>
                <a:gd name="T7" fmla="*/ 195440401 h 7"/>
                <a:gd name="T8" fmla="*/ 322223061 w 14"/>
                <a:gd name="T9" fmla="*/ 0 h 7"/>
                <a:gd name="T10" fmla="*/ 0 w 14"/>
                <a:gd name="T11" fmla="*/ 146580315 h 7"/>
                <a:gd name="T12" fmla="*/ 138094636 w 14"/>
                <a:gd name="T13" fmla="*/ 293160629 h 7"/>
                <a:gd name="T14" fmla="*/ 0 60000 65536"/>
                <a:gd name="T15" fmla="*/ 0 60000 65536"/>
                <a:gd name="T16" fmla="*/ 0 60000 65536"/>
                <a:gd name="T17" fmla="*/ 0 60000 65536"/>
                <a:gd name="T18" fmla="*/ 0 60000 65536"/>
                <a:gd name="T19" fmla="*/ 0 60000 65536"/>
                <a:gd name="T20" fmla="*/ 0 60000 65536"/>
                <a:gd name="T21" fmla="*/ 0 w 14"/>
                <a:gd name="T22" fmla="*/ 0 h 7"/>
                <a:gd name="T23" fmla="*/ 14 w 14"/>
                <a:gd name="T24" fmla="*/ 7 h 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 h="7">
                  <a:moveTo>
                    <a:pt x="3" y="6"/>
                  </a:moveTo>
                  <a:cubicBezTo>
                    <a:pt x="4" y="7"/>
                    <a:pt x="5" y="7"/>
                    <a:pt x="7" y="7"/>
                  </a:cubicBezTo>
                  <a:cubicBezTo>
                    <a:pt x="10" y="7"/>
                    <a:pt x="12" y="5"/>
                    <a:pt x="13" y="4"/>
                  </a:cubicBezTo>
                  <a:cubicBezTo>
                    <a:pt x="13" y="4"/>
                    <a:pt x="14" y="4"/>
                    <a:pt x="14" y="4"/>
                  </a:cubicBezTo>
                  <a:cubicBezTo>
                    <a:pt x="14" y="2"/>
                    <a:pt x="9" y="0"/>
                    <a:pt x="7" y="0"/>
                  </a:cubicBezTo>
                  <a:cubicBezTo>
                    <a:pt x="4" y="0"/>
                    <a:pt x="0" y="3"/>
                    <a:pt x="0" y="3"/>
                  </a:cubicBezTo>
                  <a:cubicBezTo>
                    <a:pt x="0" y="4"/>
                    <a:pt x="2" y="6"/>
                    <a:pt x="3" y="6"/>
                  </a:cubicBez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34" name="Freeform 31">
              <a:extLst>
                <a:ext uri="{FF2B5EF4-FFF2-40B4-BE49-F238E27FC236}">
                  <a16:creationId xmlns:a16="http://schemas.microsoft.com/office/drawing/2014/main" id="{5EF541CE-3BDF-55D0-DA77-DF2D54F594F8}"/>
                </a:ext>
              </a:extLst>
            </p:cNvPr>
            <p:cNvSpPr/>
            <p:nvPr/>
          </p:nvSpPr>
          <p:spPr bwMode="auto">
            <a:xfrm>
              <a:off x="3877539" y="2949368"/>
              <a:ext cx="379936" cy="74836"/>
            </a:xfrm>
            <a:custGeom>
              <a:avLst/>
              <a:gdLst>
                <a:gd name="T0" fmla="*/ 2147483647 w 56"/>
                <a:gd name="T1" fmla="*/ 323992251 h 11"/>
                <a:gd name="T2" fmla="*/ 1841217694 w 56"/>
                <a:gd name="T3" fmla="*/ 92572126 h 11"/>
                <a:gd name="T4" fmla="*/ 230153060 w 56"/>
                <a:gd name="T5" fmla="*/ 92572126 h 11"/>
                <a:gd name="T6" fmla="*/ 46033318 w 56"/>
                <a:gd name="T7" fmla="*/ 277709603 h 11"/>
                <a:gd name="T8" fmla="*/ 1104731889 w 56"/>
                <a:gd name="T9" fmla="*/ 509129754 h 11"/>
                <a:gd name="T10" fmla="*/ 1519004492 w 56"/>
                <a:gd name="T11" fmla="*/ 462847106 h 11"/>
                <a:gd name="T12" fmla="*/ 2147483647 w 56"/>
                <a:gd name="T13" fmla="*/ 323992251 h 11"/>
                <a:gd name="T14" fmla="*/ 0 60000 65536"/>
                <a:gd name="T15" fmla="*/ 0 60000 65536"/>
                <a:gd name="T16" fmla="*/ 0 60000 65536"/>
                <a:gd name="T17" fmla="*/ 0 60000 65536"/>
                <a:gd name="T18" fmla="*/ 0 60000 65536"/>
                <a:gd name="T19" fmla="*/ 0 60000 65536"/>
                <a:gd name="T20" fmla="*/ 0 60000 65536"/>
                <a:gd name="T21" fmla="*/ 0 w 56"/>
                <a:gd name="T22" fmla="*/ 0 h 11"/>
                <a:gd name="T23" fmla="*/ 56 w 56"/>
                <a:gd name="T24" fmla="*/ 11 h 1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6" h="11">
                  <a:moveTo>
                    <a:pt x="55" y="7"/>
                  </a:moveTo>
                  <a:cubicBezTo>
                    <a:pt x="56" y="0"/>
                    <a:pt x="54" y="2"/>
                    <a:pt x="40" y="2"/>
                  </a:cubicBezTo>
                  <a:cubicBezTo>
                    <a:pt x="33" y="2"/>
                    <a:pt x="11" y="1"/>
                    <a:pt x="5" y="2"/>
                  </a:cubicBezTo>
                  <a:cubicBezTo>
                    <a:pt x="2" y="3"/>
                    <a:pt x="1" y="5"/>
                    <a:pt x="1" y="6"/>
                  </a:cubicBezTo>
                  <a:cubicBezTo>
                    <a:pt x="1" y="11"/>
                    <a:pt x="0" y="11"/>
                    <a:pt x="24" y="11"/>
                  </a:cubicBezTo>
                  <a:cubicBezTo>
                    <a:pt x="33" y="10"/>
                    <a:pt x="33" y="10"/>
                    <a:pt x="33" y="10"/>
                  </a:cubicBezTo>
                  <a:cubicBezTo>
                    <a:pt x="48" y="9"/>
                    <a:pt x="52" y="11"/>
                    <a:pt x="55" y="7"/>
                  </a:cubicBez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35" name="Freeform 32">
              <a:extLst>
                <a:ext uri="{FF2B5EF4-FFF2-40B4-BE49-F238E27FC236}">
                  <a16:creationId xmlns:a16="http://schemas.microsoft.com/office/drawing/2014/main" id="{82499CA1-B657-F1BF-87E5-EAEA363DA079}"/>
                </a:ext>
              </a:extLst>
            </p:cNvPr>
            <p:cNvSpPr>
              <a:spLocks noEditPoints="1"/>
            </p:cNvSpPr>
            <p:nvPr/>
          </p:nvSpPr>
          <p:spPr bwMode="auto">
            <a:xfrm>
              <a:off x="2717581" y="465391"/>
              <a:ext cx="3759066" cy="3764823"/>
            </a:xfrm>
            <a:custGeom>
              <a:avLst/>
              <a:gdLst>
                <a:gd name="T0" fmla="*/ 2147483647 w 551"/>
                <a:gd name="T1" fmla="*/ 2147483647 h 552"/>
                <a:gd name="T2" fmla="*/ 2147483647 w 551"/>
                <a:gd name="T3" fmla="*/ 232586949 h 552"/>
                <a:gd name="T4" fmla="*/ 2147483647 w 551"/>
                <a:gd name="T5" fmla="*/ 744268561 h 552"/>
                <a:gd name="T6" fmla="*/ 2147483647 w 551"/>
                <a:gd name="T7" fmla="*/ 0 h 552"/>
                <a:gd name="T8" fmla="*/ 2147483647 w 551"/>
                <a:gd name="T9" fmla="*/ 2147483647 h 552"/>
                <a:gd name="T10" fmla="*/ 279262429 w 551"/>
                <a:gd name="T11" fmla="*/ 2147483647 h 552"/>
                <a:gd name="T12" fmla="*/ 2147483647 w 551"/>
                <a:gd name="T13" fmla="*/ 2147483647 h 552"/>
                <a:gd name="T14" fmla="*/ 279262429 w 551"/>
                <a:gd name="T15" fmla="*/ 2147483647 h 552"/>
                <a:gd name="T16" fmla="*/ 2147483647 w 551"/>
                <a:gd name="T17" fmla="*/ 2147483647 h 552"/>
                <a:gd name="T18" fmla="*/ 2147483647 w 551"/>
                <a:gd name="T19" fmla="*/ 2147483647 h 552"/>
                <a:gd name="T20" fmla="*/ 2147483647 w 551"/>
                <a:gd name="T21" fmla="*/ 2147483647 h 552"/>
                <a:gd name="T22" fmla="*/ 2147483647 w 551"/>
                <a:gd name="T23" fmla="*/ 2147483647 h 552"/>
                <a:gd name="T24" fmla="*/ 2147483647 w 551"/>
                <a:gd name="T25" fmla="*/ 2147483647 h 552"/>
                <a:gd name="T26" fmla="*/ 2147483647 w 551"/>
                <a:gd name="T27" fmla="*/ 2147483647 h 552"/>
                <a:gd name="T28" fmla="*/ 2147483647 w 551"/>
                <a:gd name="T29" fmla="*/ 2147483647 h 552"/>
                <a:gd name="T30" fmla="*/ 2147483647 w 551"/>
                <a:gd name="T31" fmla="*/ 2147483647 h 552"/>
                <a:gd name="T32" fmla="*/ 2147483647 w 551"/>
                <a:gd name="T33" fmla="*/ 2147483647 h 552"/>
                <a:gd name="T34" fmla="*/ 2147483647 w 551"/>
                <a:gd name="T35" fmla="*/ 2147483647 h 552"/>
                <a:gd name="T36" fmla="*/ 2147483647 w 551"/>
                <a:gd name="T37" fmla="*/ 2147483647 h 552"/>
                <a:gd name="T38" fmla="*/ 2147483647 w 551"/>
                <a:gd name="T39" fmla="*/ 2147483647 h 552"/>
                <a:gd name="T40" fmla="*/ 2147483647 w 551"/>
                <a:gd name="T41" fmla="*/ 2147483647 h 552"/>
                <a:gd name="T42" fmla="*/ 2147483647 w 551"/>
                <a:gd name="T43" fmla="*/ 2147483647 h 552"/>
                <a:gd name="T44" fmla="*/ 2147483647 w 551"/>
                <a:gd name="T45" fmla="*/ 2147483647 h 552"/>
                <a:gd name="T46" fmla="*/ 2147483647 w 551"/>
                <a:gd name="T47" fmla="*/ 2147483647 h 552"/>
                <a:gd name="T48" fmla="*/ 2147483647 w 551"/>
                <a:gd name="T49" fmla="*/ 2147483647 h 552"/>
                <a:gd name="T50" fmla="*/ 2147483647 w 551"/>
                <a:gd name="T51" fmla="*/ 2147483647 h 552"/>
                <a:gd name="T52" fmla="*/ 2147483647 w 551"/>
                <a:gd name="T53" fmla="*/ 2147483647 h 552"/>
                <a:gd name="T54" fmla="*/ 2147483647 w 551"/>
                <a:gd name="T55" fmla="*/ 2147483647 h 552"/>
                <a:gd name="T56" fmla="*/ 2147483647 w 551"/>
                <a:gd name="T57" fmla="*/ 2147483647 h 552"/>
                <a:gd name="T58" fmla="*/ 2147483647 w 551"/>
                <a:gd name="T59" fmla="*/ 2147483647 h 552"/>
                <a:gd name="T60" fmla="*/ 2147483647 w 551"/>
                <a:gd name="T61" fmla="*/ 2147483647 h 552"/>
                <a:gd name="T62" fmla="*/ 2147483647 w 551"/>
                <a:gd name="T63" fmla="*/ 2147483647 h 552"/>
                <a:gd name="T64" fmla="*/ 2147483647 w 551"/>
                <a:gd name="T65" fmla="*/ 2147483647 h 552"/>
                <a:gd name="T66" fmla="*/ 2147483647 w 551"/>
                <a:gd name="T67" fmla="*/ 2147483647 h 552"/>
                <a:gd name="T68" fmla="*/ 2147483647 w 551"/>
                <a:gd name="T69" fmla="*/ 2147483647 h 552"/>
                <a:gd name="T70" fmla="*/ 2147483647 w 551"/>
                <a:gd name="T71" fmla="*/ 2147483647 h 552"/>
                <a:gd name="T72" fmla="*/ 2147483647 w 551"/>
                <a:gd name="T73" fmla="*/ 2147483647 h 552"/>
                <a:gd name="T74" fmla="*/ 2147483647 w 551"/>
                <a:gd name="T75" fmla="*/ 2147483647 h 552"/>
                <a:gd name="T76" fmla="*/ 2147483647 w 551"/>
                <a:gd name="T77" fmla="*/ 2147483647 h 552"/>
                <a:gd name="T78" fmla="*/ 2147483647 w 551"/>
                <a:gd name="T79" fmla="*/ 2147483647 h 552"/>
                <a:gd name="T80" fmla="*/ 2147483647 w 551"/>
                <a:gd name="T81" fmla="*/ 2147483647 h 552"/>
                <a:gd name="T82" fmla="*/ 2147483647 w 551"/>
                <a:gd name="T83" fmla="*/ 2147483647 h 552"/>
                <a:gd name="T84" fmla="*/ 2147483647 w 551"/>
                <a:gd name="T85" fmla="*/ 2147483647 h 552"/>
                <a:gd name="T86" fmla="*/ 2147483647 w 551"/>
                <a:gd name="T87" fmla="*/ 2147483647 h 552"/>
                <a:gd name="T88" fmla="*/ 2147483647 w 551"/>
                <a:gd name="T89" fmla="*/ 2147483647 h 552"/>
                <a:gd name="T90" fmla="*/ 2147483647 w 551"/>
                <a:gd name="T91" fmla="*/ 2147483647 h 552"/>
                <a:gd name="T92" fmla="*/ 2147483647 w 551"/>
                <a:gd name="T93" fmla="*/ 2147483647 h 552"/>
                <a:gd name="T94" fmla="*/ 2147483647 w 551"/>
                <a:gd name="T95" fmla="*/ 2147483647 h 552"/>
                <a:gd name="T96" fmla="*/ 2147483647 w 551"/>
                <a:gd name="T97" fmla="*/ 2147483647 h 552"/>
                <a:gd name="T98" fmla="*/ 2147483647 w 551"/>
                <a:gd name="T99" fmla="*/ 2147483647 h 552"/>
                <a:gd name="T100" fmla="*/ 2147483647 w 551"/>
                <a:gd name="T101" fmla="*/ 2147483647 h 552"/>
                <a:gd name="T102" fmla="*/ 2147483647 w 551"/>
                <a:gd name="T103" fmla="*/ 2147483647 h 552"/>
                <a:gd name="T104" fmla="*/ 2147483647 w 551"/>
                <a:gd name="T105" fmla="*/ 2147483647 h 552"/>
                <a:gd name="T106" fmla="*/ 2147483647 w 551"/>
                <a:gd name="T107" fmla="*/ 2147483647 h 552"/>
                <a:gd name="T108" fmla="*/ 2147483647 w 551"/>
                <a:gd name="T109" fmla="*/ 2147483647 h 552"/>
                <a:gd name="T110" fmla="*/ 2147483647 w 551"/>
                <a:gd name="T111" fmla="*/ 2147483647 h 552"/>
                <a:gd name="T112" fmla="*/ 2147483647 w 551"/>
                <a:gd name="T113" fmla="*/ 2147483647 h 552"/>
                <a:gd name="T114" fmla="*/ 2147483647 w 551"/>
                <a:gd name="T115" fmla="*/ 2147483647 h 552"/>
                <a:gd name="T116" fmla="*/ 2147483647 w 551"/>
                <a:gd name="T117" fmla="*/ 2147483647 h 552"/>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551"/>
                <a:gd name="T178" fmla="*/ 0 h 552"/>
                <a:gd name="T179" fmla="*/ 551 w 551"/>
                <a:gd name="T180" fmla="*/ 552 h 552"/>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551" h="552">
                  <a:moveTo>
                    <a:pt x="466" y="157"/>
                  </a:moveTo>
                  <a:cubicBezTo>
                    <a:pt x="466" y="163"/>
                    <a:pt x="469" y="168"/>
                    <a:pt x="473" y="172"/>
                  </a:cubicBezTo>
                  <a:cubicBezTo>
                    <a:pt x="473" y="172"/>
                    <a:pt x="473" y="172"/>
                    <a:pt x="473" y="172"/>
                  </a:cubicBezTo>
                  <a:cubicBezTo>
                    <a:pt x="545" y="244"/>
                    <a:pt x="545" y="244"/>
                    <a:pt x="545" y="244"/>
                  </a:cubicBezTo>
                  <a:cubicBezTo>
                    <a:pt x="545" y="244"/>
                    <a:pt x="545" y="244"/>
                    <a:pt x="545" y="244"/>
                  </a:cubicBezTo>
                  <a:cubicBezTo>
                    <a:pt x="549" y="248"/>
                    <a:pt x="551" y="253"/>
                    <a:pt x="551" y="259"/>
                  </a:cubicBezTo>
                  <a:cubicBezTo>
                    <a:pt x="551" y="169"/>
                    <a:pt x="551" y="169"/>
                    <a:pt x="551" y="169"/>
                  </a:cubicBezTo>
                  <a:cubicBezTo>
                    <a:pt x="551" y="165"/>
                    <a:pt x="549" y="159"/>
                    <a:pt x="546" y="156"/>
                  </a:cubicBezTo>
                  <a:cubicBezTo>
                    <a:pt x="395" y="5"/>
                    <a:pt x="395" y="5"/>
                    <a:pt x="395" y="5"/>
                  </a:cubicBezTo>
                  <a:cubicBezTo>
                    <a:pt x="392" y="2"/>
                    <a:pt x="386" y="0"/>
                    <a:pt x="382" y="0"/>
                  </a:cubicBezTo>
                  <a:cubicBezTo>
                    <a:pt x="371" y="0"/>
                    <a:pt x="371" y="0"/>
                    <a:pt x="371" y="0"/>
                  </a:cubicBezTo>
                  <a:cubicBezTo>
                    <a:pt x="371" y="0"/>
                    <a:pt x="371" y="0"/>
                    <a:pt x="371" y="0"/>
                  </a:cubicBezTo>
                  <a:cubicBezTo>
                    <a:pt x="371" y="0"/>
                    <a:pt x="371" y="0"/>
                    <a:pt x="371" y="0"/>
                  </a:cubicBezTo>
                  <a:cubicBezTo>
                    <a:pt x="368" y="0"/>
                    <a:pt x="366" y="2"/>
                    <a:pt x="366" y="5"/>
                  </a:cubicBezTo>
                  <a:cubicBezTo>
                    <a:pt x="366" y="77"/>
                    <a:pt x="366" y="77"/>
                    <a:pt x="366" y="77"/>
                  </a:cubicBezTo>
                  <a:cubicBezTo>
                    <a:pt x="366" y="81"/>
                    <a:pt x="362" y="85"/>
                    <a:pt x="358" y="85"/>
                  </a:cubicBezTo>
                  <a:cubicBezTo>
                    <a:pt x="350" y="85"/>
                    <a:pt x="350" y="85"/>
                    <a:pt x="350" y="85"/>
                  </a:cubicBezTo>
                  <a:cubicBezTo>
                    <a:pt x="350" y="16"/>
                    <a:pt x="350" y="16"/>
                    <a:pt x="350" y="16"/>
                  </a:cubicBezTo>
                  <a:cubicBezTo>
                    <a:pt x="350" y="7"/>
                    <a:pt x="343" y="0"/>
                    <a:pt x="334" y="0"/>
                  </a:cubicBezTo>
                  <a:cubicBezTo>
                    <a:pt x="217" y="0"/>
                    <a:pt x="217" y="0"/>
                    <a:pt x="217" y="0"/>
                  </a:cubicBezTo>
                  <a:cubicBezTo>
                    <a:pt x="208" y="0"/>
                    <a:pt x="201" y="7"/>
                    <a:pt x="201" y="16"/>
                  </a:cubicBezTo>
                  <a:cubicBezTo>
                    <a:pt x="201" y="85"/>
                    <a:pt x="201" y="85"/>
                    <a:pt x="201" y="85"/>
                  </a:cubicBezTo>
                  <a:cubicBezTo>
                    <a:pt x="193" y="85"/>
                    <a:pt x="193" y="85"/>
                    <a:pt x="193" y="85"/>
                  </a:cubicBezTo>
                  <a:cubicBezTo>
                    <a:pt x="189" y="85"/>
                    <a:pt x="185" y="81"/>
                    <a:pt x="185" y="77"/>
                  </a:cubicBezTo>
                  <a:cubicBezTo>
                    <a:pt x="185" y="5"/>
                    <a:pt x="185" y="5"/>
                    <a:pt x="185" y="5"/>
                  </a:cubicBezTo>
                  <a:cubicBezTo>
                    <a:pt x="185" y="2"/>
                    <a:pt x="183" y="0"/>
                    <a:pt x="180" y="0"/>
                  </a:cubicBezTo>
                  <a:cubicBezTo>
                    <a:pt x="180" y="0"/>
                    <a:pt x="180" y="0"/>
                    <a:pt x="180" y="0"/>
                  </a:cubicBezTo>
                  <a:cubicBezTo>
                    <a:pt x="169" y="0"/>
                    <a:pt x="169" y="0"/>
                    <a:pt x="169" y="0"/>
                  </a:cubicBezTo>
                  <a:cubicBezTo>
                    <a:pt x="165" y="0"/>
                    <a:pt x="159" y="2"/>
                    <a:pt x="156" y="5"/>
                  </a:cubicBezTo>
                  <a:cubicBezTo>
                    <a:pt x="5" y="156"/>
                    <a:pt x="5" y="156"/>
                    <a:pt x="5" y="156"/>
                  </a:cubicBezTo>
                  <a:cubicBezTo>
                    <a:pt x="2" y="159"/>
                    <a:pt x="0" y="165"/>
                    <a:pt x="0" y="169"/>
                  </a:cubicBezTo>
                  <a:cubicBezTo>
                    <a:pt x="0" y="259"/>
                    <a:pt x="0" y="259"/>
                    <a:pt x="0" y="259"/>
                  </a:cubicBezTo>
                  <a:cubicBezTo>
                    <a:pt x="0" y="253"/>
                    <a:pt x="2" y="248"/>
                    <a:pt x="6" y="244"/>
                  </a:cubicBezTo>
                  <a:cubicBezTo>
                    <a:pt x="6" y="244"/>
                    <a:pt x="6" y="244"/>
                    <a:pt x="6" y="244"/>
                  </a:cubicBezTo>
                  <a:cubicBezTo>
                    <a:pt x="78" y="172"/>
                    <a:pt x="78" y="172"/>
                    <a:pt x="78" y="172"/>
                  </a:cubicBezTo>
                  <a:cubicBezTo>
                    <a:pt x="78" y="172"/>
                    <a:pt x="78" y="172"/>
                    <a:pt x="78" y="172"/>
                  </a:cubicBezTo>
                  <a:cubicBezTo>
                    <a:pt x="82" y="168"/>
                    <a:pt x="85" y="163"/>
                    <a:pt x="85" y="157"/>
                  </a:cubicBezTo>
                  <a:cubicBezTo>
                    <a:pt x="85" y="165"/>
                    <a:pt x="85" y="165"/>
                    <a:pt x="85" y="165"/>
                  </a:cubicBezTo>
                  <a:cubicBezTo>
                    <a:pt x="85" y="172"/>
                    <a:pt x="85" y="172"/>
                    <a:pt x="85" y="172"/>
                  </a:cubicBezTo>
                  <a:cubicBezTo>
                    <a:pt x="85" y="178"/>
                    <a:pt x="82" y="183"/>
                    <a:pt x="78" y="187"/>
                  </a:cubicBezTo>
                  <a:cubicBezTo>
                    <a:pt x="78" y="187"/>
                    <a:pt x="78" y="187"/>
                    <a:pt x="78" y="187"/>
                  </a:cubicBezTo>
                  <a:cubicBezTo>
                    <a:pt x="6" y="259"/>
                    <a:pt x="6" y="259"/>
                    <a:pt x="6" y="259"/>
                  </a:cubicBezTo>
                  <a:cubicBezTo>
                    <a:pt x="6" y="259"/>
                    <a:pt x="6" y="259"/>
                    <a:pt x="6" y="259"/>
                  </a:cubicBezTo>
                  <a:cubicBezTo>
                    <a:pt x="2" y="263"/>
                    <a:pt x="0" y="268"/>
                    <a:pt x="0" y="274"/>
                  </a:cubicBezTo>
                  <a:cubicBezTo>
                    <a:pt x="0" y="355"/>
                    <a:pt x="0" y="355"/>
                    <a:pt x="0" y="355"/>
                  </a:cubicBezTo>
                  <a:cubicBezTo>
                    <a:pt x="0" y="350"/>
                    <a:pt x="2" y="344"/>
                    <a:pt x="6" y="340"/>
                  </a:cubicBezTo>
                  <a:cubicBezTo>
                    <a:pt x="6" y="340"/>
                    <a:pt x="6" y="340"/>
                    <a:pt x="6" y="340"/>
                  </a:cubicBezTo>
                  <a:cubicBezTo>
                    <a:pt x="78" y="269"/>
                    <a:pt x="78" y="269"/>
                    <a:pt x="78" y="269"/>
                  </a:cubicBezTo>
                  <a:cubicBezTo>
                    <a:pt x="78" y="268"/>
                    <a:pt x="78" y="268"/>
                    <a:pt x="78" y="268"/>
                  </a:cubicBezTo>
                  <a:cubicBezTo>
                    <a:pt x="82" y="265"/>
                    <a:pt x="85" y="259"/>
                    <a:pt x="85" y="253"/>
                  </a:cubicBezTo>
                  <a:cubicBezTo>
                    <a:pt x="85" y="262"/>
                    <a:pt x="85" y="262"/>
                    <a:pt x="85" y="262"/>
                  </a:cubicBezTo>
                  <a:cubicBezTo>
                    <a:pt x="85" y="268"/>
                    <a:pt x="85" y="268"/>
                    <a:pt x="85" y="268"/>
                  </a:cubicBezTo>
                  <a:cubicBezTo>
                    <a:pt x="85" y="274"/>
                    <a:pt x="82" y="279"/>
                    <a:pt x="78" y="283"/>
                  </a:cubicBezTo>
                  <a:cubicBezTo>
                    <a:pt x="78" y="283"/>
                    <a:pt x="78" y="283"/>
                    <a:pt x="78" y="283"/>
                  </a:cubicBezTo>
                  <a:cubicBezTo>
                    <a:pt x="6" y="355"/>
                    <a:pt x="6" y="355"/>
                    <a:pt x="6" y="355"/>
                  </a:cubicBezTo>
                  <a:cubicBezTo>
                    <a:pt x="6" y="355"/>
                    <a:pt x="6" y="355"/>
                    <a:pt x="6" y="355"/>
                  </a:cubicBezTo>
                  <a:cubicBezTo>
                    <a:pt x="2" y="359"/>
                    <a:pt x="0" y="364"/>
                    <a:pt x="0" y="370"/>
                  </a:cubicBezTo>
                  <a:cubicBezTo>
                    <a:pt x="0" y="382"/>
                    <a:pt x="0" y="382"/>
                    <a:pt x="0" y="382"/>
                  </a:cubicBezTo>
                  <a:cubicBezTo>
                    <a:pt x="0" y="387"/>
                    <a:pt x="2" y="392"/>
                    <a:pt x="5" y="395"/>
                  </a:cubicBezTo>
                  <a:cubicBezTo>
                    <a:pt x="26" y="417"/>
                    <a:pt x="26" y="417"/>
                    <a:pt x="26" y="417"/>
                  </a:cubicBezTo>
                  <a:cubicBezTo>
                    <a:pt x="78" y="365"/>
                    <a:pt x="78" y="365"/>
                    <a:pt x="78" y="365"/>
                  </a:cubicBezTo>
                  <a:cubicBezTo>
                    <a:pt x="78" y="365"/>
                    <a:pt x="78" y="365"/>
                    <a:pt x="78" y="365"/>
                  </a:cubicBezTo>
                  <a:cubicBezTo>
                    <a:pt x="82" y="361"/>
                    <a:pt x="85" y="355"/>
                    <a:pt x="85" y="349"/>
                  </a:cubicBezTo>
                  <a:cubicBezTo>
                    <a:pt x="85" y="358"/>
                    <a:pt x="85" y="358"/>
                    <a:pt x="85" y="358"/>
                  </a:cubicBezTo>
                  <a:cubicBezTo>
                    <a:pt x="85" y="364"/>
                    <a:pt x="85" y="364"/>
                    <a:pt x="85" y="364"/>
                  </a:cubicBezTo>
                  <a:cubicBezTo>
                    <a:pt x="85" y="370"/>
                    <a:pt x="82" y="375"/>
                    <a:pt x="78" y="379"/>
                  </a:cubicBezTo>
                  <a:cubicBezTo>
                    <a:pt x="78" y="379"/>
                    <a:pt x="78" y="379"/>
                    <a:pt x="78" y="379"/>
                  </a:cubicBezTo>
                  <a:cubicBezTo>
                    <a:pt x="34" y="424"/>
                    <a:pt x="34" y="424"/>
                    <a:pt x="34" y="424"/>
                  </a:cubicBezTo>
                  <a:cubicBezTo>
                    <a:pt x="155" y="545"/>
                    <a:pt x="155" y="545"/>
                    <a:pt x="155" y="545"/>
                  </a:cubicBezTo>
                  <a:cubicBezTo>
                    <a:pt x="187" y="486"/>
                    <a:pt x="187" y="486"/>
                    <a:pt x="187" y="486"/>
                  </a:cubicBezTo>
                  <a:cubicBezTo>
                    <a:pt x="190" y="481"/>
                    <a:pt x="196" y="477"/>
                    <a:pt x="202" y="477"/>
                  </a:cubicBezTo>
                  <a:cubicBezTo>
                    <a:pt x="207" y="477"/>
                    <a:pt x="207" y="477"/>
                    <a:pt x="207" y="477"/>
                  </a:cubicBezTo>
                  <a:cubicBezTo>
                    <a:pt x="215" y="477"/>
                    <a:pt x="215" y="477"/>
                    <a:pt x="215" y="477"/>
                  </a:cubicBezTo>
                  <a:cubicBezTo>
                    <a:pt x="208" y="477"/>
                    <a:pt x="203" y="481"/>
                    <a:pt x="200" y="486"/>
                  </a:cubicBezTo>
                  <a:cubicBezTo>
                    <a:pt x="200" y="486"/>
                    <a:pt x="200" y="486"/>
                    <a:pt x="200" y="486"/>
                  </a:cubicBezTo>
                  <a:cubicBezTo>
                    <a:pt x="164" y="551"/>
                    <a:pt x="164" y="551"/>
                    <a:pt x="164" y="551"/>
                  </a:cubicBezTo>
                  <a:cubicBezTo>
                    <a:pt x="166" y="551"/>
                    <a:pt x="167" y="552"/>
                    <a:pt x="169" y="552"/>
                  </a:cubicBezTo>
                  <a:cubicBezTo>
                    <a:pt x="231" y="552"/>
                    <a:pt x="231" y="552"/>
                    <a:pt x="231" y="552"/>
                  </a:cubicBezTo>
                  <a:cubicBezTo>
                    <a:pt x="243" y="486"/>
                    <a:pt x="243" y="486"/>
                    <a:pt x="243" y="486"/>
                  </a:cubicBezTo>
                  <a:cubicBezTo>
                    <a:pt x="244" y="481"/>
                    <a:pt x="248" y="477"/>
                    <a:pt x="253" y="477"/>
                  </a:cubicBezTo>
                  <a:cubicBezTo>
                    <a:pt x="254" y="477"/>
                    <a:pt x="254" y="477"/>
                    <a:pt x="254" y="477"/>
                  </a:cubicBezTo>
                  <a:cubicBezTo>
                    <a:pt x="255" y="477"/>
                    <a:pt x="255" y="477"/>
                    <a:pt x="255" y="477"/>
                  </a:cubicBezTo>
                  <a:cubicBezTo>
                    <a:pt x="264" y="477"/>
                    <a:pt x="264" y="477"/>
                    <a:pt x="264" y="477"/>
                  </a:cubicBezTo>
                  <a:cubicBezTo>
                    <a:pt x="259" y="477"/>
                    <a:pt x="255" y="481"/>
                    <a:pt x="254" y="486"/>
                  </a:cubicBezTo>
                  <a:cubicBezTo>
                    <a:pt x="242" y="552"/>
                    <a:pt x="242" y="552"/>
                    <a:pt x="242" y="552"/>
                  </a:cubicBezTo>
                  <a:cubicBezTo>
                    <a:pt x="309" y="552"/>
                    <a:pt x="309" y="552"/>
                    <a:pt x="309" y="552"/>
                  </a:cubicBezTo>
                  <a:cubicBezTo>
                    <a:pt x="297" y="486"/>
                    <a:pt x="297" y="486"/>
                    <a:pt x="297" y="486"/>
                  </a:cubicBezTo>
                  <a:cubicBezTo>
                    <a:pt x="296" y="481"/>
                    <a:pt x="292" y="477"/>
                    <a:pt x="287" y="477"/>
                  </a:cubicBezTo>
                  <a:cubicBezTo>
                    <a:pt x="296" y="477"/>
                    <a:pt x="296" y="477"/>
                    <a:pt x="296" y="477"/>
                  </a:cubicBezTo>
                  <a:cubicBezTo>
                    <a:pt x="297" y="477"/>
                    <a:pt x="297" y="477"/>
                    <a:pt x="297" y="477"/>
                  </a:cubicBezTo>
                  <a:cubicBezTo>
                    <a:pt x="298" y="477"/>
                    <a:pt x="298" y="477"/>
                    <a:pt x="298" y="477"/>
                  </a:cubicBezTo>
                  <a:cubicBezTo>
                    <a:pt x="303" y="477"/>
                    <a:pt x="307" y="481"/>
                    <a:pt x="308" y="486"/>
                  </a:cubicBezTo>
                  <a:cubicBezTo>
                    <a:pt x="320" y="552"/>
                    <a:pt x="320" y="552"/>
                    <a:pt x="320" y="552"/>
                  </a:cubicBezTo>
                  <a:cubicBezTo>
                    <a:pt x="382" y="552"/>
                    <a:pt x="382" y="552"/>
                    <a:pt x="382" y="552"/>
                  </a:cubicBezTo>
                  <a:cubicBezTo>
                    <a:pt x="384" y="552"/>
                    <a:pt x="385" y="551"/>
                    <a:pt x="387" y="551"/>
                  </a:cubicBezTo>
                  <a:cubicBezTo>
                    <a:pt x="351" y="486"/>
                    <a:pt x="351" y="486"/>
                    <a:pt x="351" y="486"/>
                  </a:cubicBezTo>
                  <a:cubicBezTo>
                    <a:pt x="351" y="486"/>
                    <a:pt x="351" y="486"/>
                    <a:pt x="351" y="486"/>
                  </a:cubicBezTo>
                  <a:cubicBezTo>
                    <a:pt x="348" y="481"/>
                    <a:pt x="343" y="477"/>
                    <a:pt x="336" y="477"/>
                  </a:cubicBezTo>
                  <a:cubicBezTo>
                    <a:pt x="344" y="477"/>
                    <a:pt x="344" y="477"/>
                    <a:pt x="344" y="477"/>
                  </a:cubicBezTo>
                  <a:cubicBezTo>
                    <a:pt x="349" y="477"/>
                    <a:pt x="349" y="477"/>
                    <a:pt x="349" y="477"/>
                  </a:cubicBezTo>
                  <a:cubicBezTo>
                    <a:pt x="355" y="477"/>
                    <a:pt x="361" y="481"/>
                    <a:pt x="364" y="486"/>
                  </a:cubicBezTo>
                  <a:cubicBezTo>
                    <a:pt x="396" y="545"/>
                    <a:pt x="396" y="545"/>
                    <a:pt x="396" y="545"/>
                  </a:cubicBezTo>
                  <a:cubicBezTo>
                    <a:pt x="517" y="424"/>
                    <a:pt x="517" y="424"/>
                    <a:pt x="517" y="424"/>
                  </a:cubicBezTo>
                  <a:cubicBezTo>
                    <a:pt x="473" y="379"/>
                    <a:pt x="473" y="379"/>
                    <a:pt x="473" y="379"/>
                  </a:cubicBezTo>
                  <a:cubicBezTo>
                    <a:pt x="473" y="379"/>
                    <a:pt x="473" y="379"/>
                    <a:pt x="473" y="379"/>
                  </a:cubicBezTo>
                  <a:cubicBezTo>
                    <a:pt x="469" y="375"/>
                    <a:pt x="466" y="370"/>
                    <a:pt x="466" y="364"/>
                  </a:cubicBezTo>
                  <a:cubicBezTo>
                    <a:pt x="466" y="358"/>
                    <a:pt x="466" y="358"/>
                    <a:pt x="466" y="358"/>
                  </a:cubicBezTo>
                  <a:cubicBezTo>
                    <a:pt x="466" y="349"/>
                    <a:pt x="466" y="349"/>
                    <a:pt x="466" y="349"/>
                  </a:cubicBezTo>
                  <a:cubicBezTo>
                    <a:pt x="466" y="355"/>
                    <a:pt x="469" y="361"/>
                    <a:pt x="473" y="365"/>
                  </a:cubicBezTo>
                  <a:cubicBezTo>
                    <a:pt x="473" y="365"/>
                    <a:pt x="473" y="365"/>
                    <a:pt x="473" y="365"/>
                  </a:cubicBezTo>
                  <a:cubicBezTo>
                    <a:pt x="525" y="417"/>
                    <a:pt x="525" y="417"/>
                    <a:pt x="525" y="417"/>
                  </a:cubicBezTo>
                  <a:cubicBezTo>
                    <a:pt x="546" y="395"/>
                    <a:pt x="546" y="395"/>
                    <a:pt x="546" y="395"/>
                  </a:cubicBezTo>
                  <a:cubicBezTo>
                    <a:pt x="549" y="392"/>
                    <a:pt x="551" y="387"/>
                    <a:pt x="551" y="382"/>
                  </a:cubicBezTo>
                  <a:cubicBezTo>
                    <a:pt x="551" y="370"/>
                    <a:pt x="551" y="370"/>
                    <a:pt x="551" y="370"/>
                  </a:cubicBezTo>
                  <a:cubicBezTo>
                    <a:pt x="551" y="364"/>
                    <a:pt x="549" y="359"/>
                    <a:pt x="545" y="355"/>
                  </a:cubicBezTo>
                  <a:cubicBezTo>
                    <a:pt x="545" y="355"/>
                    <a:pt x="545" y="355"/>
                    <a:pt x="545" y="355"/>
                  </a:cubicBezTo>
                  <a:cubicBezTo>
                    <a:pt x="473" y="283"/>
                    <a:pt x="473" y="283"/>
                    <a:pt x="473" y="283"/>
                  </a:cubicBezTo>
                  <a:cubicBezTo>
                    <a:pt x="473" y="283"/>
                    <a:pt x="473" y="283"/>
                    <a:pt x="473" y="283"/>
                  </a:cubicBezTo>
                  <a:cubicBezTo>
                    <a:pt x="469" y="279"/>
                    <a:pt x="466" y="274"/>
                    <a:pt x="466" y="268"/>
                  </a:cubicBezTo>
                  <a:cubicBezTo>
                    <a:pt x="466" y="262"/>
                    <a:pt x="466" y="262"/>
                    <a:pt x="466" y="262"/>
                  </a:cubicBezTo>
                  <a:cubicBezTo>
                    <a:pt x="466" y="253"/>
                    <a:pt x="466" y="253"/>
                    <a:pt x="466" y="253"/>
                  </a:cubicBezTo>
                  <a:cubicBezTo>
                    <a:pt x="466" y="259"/>
                    <a:pt x="469" y="265"/>
                    <a:pt x="473" y="268"/>
                  </a:cubicBezTo>
                  <a:cubicBezTo>
                    <a:pt x="473" y="269"/>
                    <a:pt x="473" y="269"/>
                    <a:pt x="473" y="269"/>
                  </a:cubicBezTo>
                  <a:cubicBezTo>
                    <a:pt x="545" y="340"/>
                    <a:pt x="545" y="340"/>
                    <a:pt x="545" y="340"/>
                  </a:cubicBezTo>
                  <a:cubicBezTo>
                    <a:pt x="545" y="340"/>
                    <a:pt x="545" y="340"/>
                    <a:pt x="545" y="340"/>
                  </a:cubicBezTo>
                  <a:cubicBezTo>
                    <a:pt x="549" y="344"/>
                    <a:pt x="551" y="350"/>
                    <a:pt x="551" y="355"/>
                  </a:cubicBezTo>
                  <a:cubicBezTo>
                    <a:pt x="551" y="274"/>
                    <a:pt x="551" y="274"/>
                    <a:pt x="551" y="274"/>
                  </a:cubicBezTo>
                  <a:cubicBezTo>
                    <a:pt x="551" y="268"/>
                    <a:pt x="549" y="263"/>
                    <a:pt x="545" y="259"/>
                  </a:cubicBezTo>
                  <a:cubicBezTo>
                    <a:pt x="545" y="259"/>
                    <a:pt x="545" y="259"/>
                    <a:pt x="545" y="259"/>
                  </a:cubicBezTo>
                  <a:cubicBezTo>
                    <a:pt x="473" y="187"/>
                    <a:pt x="473" y="187"/>
                    <a:pt x="473" y="187"/>
                  </a:cubicBezTo>
                  <a:cubicBezTo>
                    <a:pt x="473" y="187"/>
                    <a:pt x="473" y="187"/>
                    <a:pt x="473" y="187"/>
                  </a:cubicBezTo>
                  <a:cubicBezTo>
                    <a:pt x="469" y="183"/>
                    <a:pt x="466" y="178"/>
                    <a:pt x="466" y="172"/>
                  </a:cubicBezTo>
                  <a:cubicBezTo>
                    <a:pt x="466" y="165"/>
                    <a:pt x="466" y="165"/>
                    <a:pt x="466" y="165"/>
                  </a:cubicBezTo>
                  <a:lnTo>
                    <a:pt x="466" y="157"/>
                  </a:lnTo>
                  <a:close/>
                  <a:moveTo>
                    <a:pt x="334" y="162"/>
                  </a:moveTo>
                  <a:cubicBezTo>
                    <a:pt x="337" y="139"/>
                    <a:pt x="337" y="142"/>
                    <a:pt x="350" y="137"/>
                  </a:cubicBezTo>
                  <a:cubicBezTo>
                    <a:pt x="364" y="134"/>
                    <a:pt x="372" y="132"/>
                    <a:pt x="380" y="132"/>
                  </a:cubicBezTo>
                  <a:cubicBezTo>
                    <a:pt x="388" y="133"/>
                    <a:pt x="405" y="133"/>
                    <a:pt x="420" y="139"/>
                  </a:cubicBezTo>
                  <a:cubicBezTo>
                    <a:pt x="427" y="141"/>
                    <a:pt x="424" y="144"/>
                    <a:pt x="425" y="169"/>
                  </a:cubicBezTo>
                  <a:cubicBezTo>
                    <a:pt x="424" y="179"/>
                    <a:pt x="423" y="177"/>
                    <a:pt x="413" y="178"/>
                  </a:cubicBezTo>
                  <a:cubicBezTo>
                    <a:pt x="405" y="178"/>
                    <a:pt x="401" y="179"/>
                    <a:pt x="390" y="176"/>
                  </a:cubicBezTo>
                  <a:cubicBezTo>
                    <a:pt x="387" y="171"/>
                    <a:pt x="383" y="149"/>
                    <a:pt x="375" y="151"/>
                  </a:cubicBezTo>
                  <a:cubicBezTo>
                    <a:pt x="372" y="154"/>
                    <a:pt x="375" y="154"/>
                    <a:pt x="369" y="165"/>
                  </a:cubicBezTo>
                  <a:cubicBezTo>
                    <a:pt x="368" y="167"/>
                    <a:pt x="366" y="172"/>
                    <a:pt x="364" y="175"/>
                  </a:cubicBezTo>
                  <a:cubicBezTo>
                    <a:pt x="356" y="178"/>
                    <a:pt x="350" y="177"/>
                    <a:pt x="341" y="178"/>
                  </a:cubicBezTo>
                  <a:cubicBezTo>
                    <a:pt x="332" y="177"/>
                    <a:pt x="335" y="173"/>
                    <a:pt x="334" y="162"/>
                  </a:cubicBezTo>
                  <a:close/>
                  <a:moveTo>
                    <a:pt x="319" y="143"/>
                  </a:moveTo>
                  <a:cubicBezTo>
                    <a:pt x="319" y="138"/>
                    <a:pt x="319" y="137"/>
                    <a:pt x="323" y="137"/>
                  </a:cubicBezTo>
                  <a:cubicBezTo>
                    <a:pt x="329" y="137"/>
                    <a:pt x="329" y="139"/>
                    <a:pt x="329" y="142"/>
                  </a:cubicBezTo>
                  <a:cubicBezTo>
                    <a:pt x="329" y="147"/>
                    <a:pt x="329" y="157"/>
                    <a:pt x="329" y="166"/>
                  </a:cubicBezTo>
                  <a:cubicBezTo>
                    <a:pt x="329" y="172"/>
                    <a:pt x="329" y="183"/>
                    <a:pt x="324" y="185"/>
                  </a:cubicBezTo>
                  <a:cubicBezTo>
                    <a:pt x="320" y="185"/>
                    <a:pt x="317" y="186"/>
                    <a:pt x="317" y="180"/>
                  </a:cubicBezTo>
                  <a:cubicBezTo>
                    <a:pt x="317" y="177"/>
                    <a:pt x="318" y="172"/>
                    <a:pt x="319" y="168"/>
                  </a:cubicBezTo>
                  <a:cubicBezTo>
                    <a:pt x="320" y="163"/>
                    <a:pt x="319" y="149"/>
                    <a:pt x="319" y="143"/>
                  </a:cubicBezTo>
                  <a:close/>
                  <a:moveTo>
                    <a:pt x="322" y="199"/>
                  </a:moveTo>
                  <a:cubicBezTo>
                    <a:pt x="327" y="202"/>
                    <a:pt x="327" y="219"/>
                    <a:pt x="327" y="219"/>
                  </a:cubicBezTo>
                  <a:cubicBezTo>
                    <a:pt x="328" y="221"/>
                    <a:pt x="328" y="237"/>
                    <a:pt x="328" y="242"/>
                  </a:cubicBezTo>
                  <a:cubicBezTo>
                    <a:pt x="328" y="247"/>
                    <a:pt x="328" y="251"/>
                    <a:pt x="328" y="253"/>
                  </a:cubicBezTo>
                  <a:cubicBezTo>
                    <a:pt x="326" y="254"/>
                    <a:pt x="324" y="255"/>
                    <a:pt x="321" y="254"/>
                  </a:cubicBezTo>
                  <a:cubicBezTo>
                    <a:pt x="318" y="253"/>
                    <a:pt x="317" y="239"/>
                    <a:pt x="317" y="234"/>
                  </a:cubicBezTo>
                  <a:cubicBezTo>
                    <a:pt x="317" y="230"/>
                    <a:pt x="317" y="220"/>
                    <a:pt x="315" y="209"/>
                  </a:cubicBezTo>
                  <a:cubicBezTo>
                    <a:pt x="314" y="199"/>
                    <a:pt x="315" y="200"/>
                    <a:pt x="322" y="199"/>
                  </a:cubicBezTo>
                  <a:close/>
                  <a:moveTo>
                    <a:pt x="300" y="190"/>
                  </a:moveTo>
                  <a:cubicBezTo>
                    <a:pt x="301" y="182"/>
                    <a:pt x="303" y="157"/>
                    <a:pt x="302" y="150"/>
                  </a:cubicBezTo>
                  <a:cubicBezTo>
                    <a:pt x="303" y="146"/>
                    <a:pt x="302" y="140"/>
                    <a:pt x="303" y="135"/>
                  </a:cubicBezTo>
                  <a:cubicBezTo>
                    <a:pt x="304" y="133"/>
                    <a:pt x="306" y="133"/>
                    <a:pt x="310" y="133"/>
                  </a:cubicBezTo>
                  <a:cubicBezTo>
                    <a:pt x="316" y="131"/>
                    <a:pt x="314" y="152"/>
                    <a:pt x="314" y="152"/>
                  </a:cubicBezTo>
                  <a:cubicBezTo>
                    <a:pt x="314" y="170"/>
                    <a:pt x="309" y="206"/>
                    <a:pt x="309" y="215"/>
                  </a:cubicBezTo>
                  <a:cubicBezTo>
                    <a:pt x="307" y="230"/>
                    <a:pt x="314" y="271"/>
                    <a:pt x="310" y="275"/>
                  </a:cubicBezTo>
                  <a:cubicBezTo>
                    <a:pt x="309" y="276"/>
                    <a:pt x="304" y="276"/>
                    <a:pt x="303" y="274"/>
                  </a:cubicBezTo>
                  <a:cubicBezTo>
                    <a:pt x="299" y="263"/>
                    <a:pt x="299" y="246"/>
                    <a:pt x="298" y="232"/>
                  </a:cubicBezTo>
                  <a:cubicBezTo>
                    <a:pt x="297" y="215"/>
                    <a:pt x="300" y="197"/>
                    <a:pt x="300" y="190"/>
                  </a:cubicBezTo>
                  <a:close/>
                  <a:moveTo>
                    <a:pt x="285" y="166"/>
                  </a:moveTo>
                  <a:cubicBezTo>
                    <a:pt x="287" y="155"/>
                    <a:pt x="286" y="143"/>
                    <a:pt x="287" y="139"/>
                  </a:cubicBezTo>
                  <a:cubicBezTo>
                    <a:pt x="288" y="138"/>
                    <a:pt x="291" y="137"/>
                    <a:pt x="294" y="138"/>
                  </a:cubicBezTo>
                  <a:cubicBezTo>
                    <a:pt x="298" y="141"/>
                    <a:pt x="299" y="177"/>
                    <a:pt x="290" y="184"/>
                  </a:cubicBezTo>
                  <a:cubicBezTo>
                    <a:pt x="288" y="184"/>
                    <a:pt x="284" y="184"/>
                    <a:pt x="283" y="182"/>
                  </a:cubicBezTo>
                  <a:cubicBezTo>
                    <a:pt x="282" y="180"/>
                    <a:pt x="283" y="174"/>
                    <a:pt x="285" y="166"/>
                  </a:cubicBezTo>
                  <a:close/>
                  <a:moveTo>
                    <a:pt x="280" y="214"/>
                  </a:moveTo>
                  <a:cubicBezTo>
                    <a:pt x="280" y="200"/>
                    <a:pt x="281" y="197"/>
                    <a:pt x="284" y="193"/>
                  </a:cubicBezTo>
                  <a:cubicBezTo>
                    <a:pt x="287" y="191"/>
                    <a:pt x="291" y="193"/>
                    <a:pt x="293" y="195"/>
                  </a:cubicBezTo>
                  <a:cubicBezTo>
                    <a:pt x="295" y="200"/>
                    <a:pt x="291" y="225"/>
                    <a:pt x="291" y="237"/>
                  </a:cubicBezTo>
                  <a:cubicBezTo>
                    <a:pt x="290" y="248"/>
                    <a:pt x="294" y="259"/>
                    <a:pt x="289" y="261"/>
                  </a:cubicBezTo>
                  <a:cubicBezTo>
                    <a:pt x="285" y="262"/>
                    <a:pt x="281" y="261"/>
                    <a:pt x="281" y="258"/>
                  </a:cubicBezTo>
                  <a:cubicBezTo>
                    <a:pt x="279" y="244"/>
                    <a:pt x="280" y="214"/>
                    <a:pt x="280" y="214"/>
                  </a:cubicBezTo>
                  <a:close/>
                  <a:moveTo>
                    <a:pt x="267" y="388"/>
                  </a:moveTo>
                  <a:cubicBezTo>
                    <a:pt x="266" y="407"/>
                    <a:pt x="266" y="405"/>
                    <a:pt x="253" y="405"/>
                  </a:cubicBezTo>
                  <a:cubicBezTo>
                    <a:pt x="242" y="405"/>
                    <a:pt x="214" y="405"/>
                    <a:pt x="212" y="406"/>
                  </a:cubicBezTo>
                  <a:cubicBezTo>
                    <a:pt x="212" y="408"/>
                    <a:pt x="211" y="414"/>
                    <a:pt x="211" y="419"/>
                  </a:cubicBezTo>
                  <a:cubicBezTo>
                    <a:pt x="212" y="426"/>
                    <a:pt x="216" y="428"/>
                    <a:pt x="186" y="431"/>
                  </a:cubicBezTo>
                  <a:cubicBezTo>
                    <a:pt x="179" y="432"/>
                    <a:pt x="134" y="430"/>
                    <a:pt x="131" y="425"/>
                  </a:cubicBezTo>
                  <a:cubicBezTo>
                    <a:pt x="128" y="419"/>
                    <a:pt x="122" y="411"/>
                    <a:pt x="127" y="403"/>
                  </a:cubicBezTo>
                  <a:cubicBezTo>
                    <a:pt x="133" y="408"/>
                    <a:pt x="139" y="412"/>
                    <a:pt x="153" y="417"/>
                  </a:cubicBezTo>
                  <a:cubicBezTo>
                    <a:pt x="164" y="419"/>
                    <a:pt x="181" y="420"/>
                    <a:pt x="191" y="418"/>
                  </a:cubicBezTo>
                  <a:cubicBezTo>
                    <a:pt x="197" y="415"/>
                    <a:pt x="197" y="413"/>
                    <a:pt x="196" y="406"/>
                  </a:cubicBezTo>
                  <a:cubicBezTo>
                    <a:pt x="175" y="405"/>
                    <a:pt x="164" y="404"/>
                    <a:pt x="157" y="404"/>
                  </a:cubicBezTo>
                  <a:cubicBezTo>
                    <a:pt x="146" y="403"/>
                    <a:pt x="146" y="403"/>
                    <a:pt x="146" y="397"/>
                  </a:cubicBezTo>
                  <a:cubicBezTo>
                    <a:pt x="147" y="392"/>
                    <a:pt x="148" y="391"/>
                    <a:pt x="155" y="392"/>
                  </a:cubicBezTo>
                  <a:cubicBezTo>
                    <a:pt x="160" y="392"/>
                    <a:pt x="168" y="393"/>
                    <a:pt x="180" y="393"/>
                  </a:cubicBezTo>
                  <a:cubicBezTo>
                    <a:pt x="189" y="393"/>
                    <a:pt x="196" y="393"/>
                    <a:pt x="196" y="393"/>
                  </a:cubicBezTo>
                  <a:cubicBezTo>
                    <a:pt x="196" y="384"/>
                    <a:pt x="196" y="384"/>
                    <a:pt x="196" y="384"/>
                  </a:cubicBezTo>
                  <a:cubicBezTo>
                    <a:pt x="196" y="384"/>
                    <a:pt x="180" y="384"/>
                    <a:pt x="174" y="384"/>
                  </a:cubicBezTo>
                  <a:cubicBezTo>
                    <a:pt x="155" y="383"/>
                    <a:pt x="158" y="381"/>
                    <a:pt x="157" y="372"/>
                  </a:cubicBezTo>
                  <a:cubicBezTo>
                    <a:pt x="159" y="356"/>
                    <a:pt x="159" y="358"/>
                    <a:pt x="173" y="357"/>
                  </a:cubicBezTo>
                  <a:cubicBezTo>
                    <a:pt x="185" y="357"/>
                    <a:pt x="219" y="357"/>
                    <a:pt x="228" y="357"/>
                  </a:cubicBezTo>
                  <a:cubicBezTo>
                    <a:pt x="242" y="358"/>
                    <a:pt x="240" y="359"/>
                    <a:pt x="240" y="371"/>
                  </a:cubicBezTo>
                  <a:cubicBezTo>
                    <a:pt x="238" y="378"/>
                    <a:pt x="241" y="381"/>
                    <a:pt x="227" y="383"/>
                  </a:cubicBezTo>
                  <a:cubicBezTo>
                    <a:pt x="225" y="383"/>
                    <a:pt x="212" y="384"/>
                    <a:pt x="212" y="384"/>
                  </a:cubicBezTo>
                  <a:cubicBezTo>
                    <a:pt x="212" y="393"/>
                    <a:pt x="212" y="393"/>
                    <a:pt x="212" y="393"/>
                  </a:cubicBezTo>
                  <a:cubicBezTo>
                    <a:pt x="242" y="393"/>
                    <a:pt x="242" y="393"/>
                    <a:pt x="242" y="393"/>
                  </a:cubicBezTo>
                  <a:cubicBezTo>
                    <a:pt x="242" y="393"/>
                    <a:pt x="253" y="393"/>
                    <a:pt x="253" y="384"/>
                  </a:cubicBezTo>
                  <a:cubicBezTo>
                    <a:pt x="253" y="375"/>
                    <a:pt x="255" y="361"/>
                    <a:pt x="255" y="361"/>
                  </a:cubicBezTo>
                  <a:cubicBezTo>
                    <a:pt x="255" y="361"/>
                    <a:pt x="255" y="351"/>
                    <a:pt x="245" y="351"/>
                  </a:cubicBezTo>
                  <a:cubicBezTo>
                    <a:pt x="236" y="351"/>
                    <a:pt x="184" y="350"/>
                    <a:pt x="163" y="351"/>
                  </a:cubicBezTo>
                  <a:cubicBezTo>
                    <a:pt x="147" y="351"/>
                    <a:pt x="146" y="354"/>
                    <a:pt x="145" y="359"/>
                  </a:cubicBezTo>
                  <a:cubicBezTo>
                    <a:pt x="144" y="366"/>
                    <a:pt x="142" y="392"/>
                    <a:pt x="138" y="390"/>
                  </a:cubicBezTo>
                  <a:cubicBezTo>
                    <a:pt x="125" y="387"/>
                    <a:pt x="128" y="386"/>
                    <a:pt x="128" y="379"/>
                  </a:cubicBezTo>
                  <a:cubicBezTo>
                    <a:pt x="129" y="369"/>
                    <a:pt x="130" y="359"/>
                    <a:pt x="132" y="350"/>
                  </a:cubicBezTo>
                  <a:cubicBezTo>
                    <a:pt x="135" y="343"/>
                    <a:pt x="136" y="339"/>
                    <a:pt x="176" y="339"/>
                  </a:cubicBezTo>
                  <a:cubicBezTo>
                    <a:pt x="195" y="339"/>
                    <a:pt x="249" y="339"/>
                    <a:pt x="249" y="339"/>
                  </a:cubicBezTo>
                  <a:cubicBezTo>
                    <a:pt x="261" y="340"/>
                    <a:pt x="265" y="340"/>
                    <a:pt x="267" y="352"/>
                  </a:cubicBezTo>
                  <a:cubicBezTo>
                    <a:pt x="269" y="369"/>
                    <a:pt x="268" y="375"/>
                    <a:pt x="267" y="388"/>
                  </a:cubicBezTo>
                  <a:close/>
                  <a:moveTo>
                    <a:pt x="146" y="306"/>
                  </a:moveTo>
                  <a:cubicBezTo>
                    <a:pt x="146" y="309"/>
                    <a:pt x="151" y="309"/>
                    <a:pt x="161" y="308"/>
                  </a:cubicBezTo>
                  <a:cubicBezTo>
                    <a:pt x="169" y="308"/>
                    <a:pt x="168" y="307"/>
                    <a:pt x="169" y="313"/>
                  </a:cubicBezTo>
                  <a:cubicBezTo>
                    <a:pt x="169" y="316"/>
                    <a:pt x="169" y="317"/>
                    <a:pt x="163" y="317"/>
                  </a:cubicBezTo>
                  <a:cubicBezTo>
                    <a:pt x="144" y="318"/>
                    <a:pt x="146" y="317"/>
                    <a:pt x="146" y="322"/>
                  </a:cubicBezTo>
                  <a:cubicBezTo>
                    <a:pt x="146" y="326"/>
                    <a:pt x="149" y="325"/>
                    <a:pt x="161" y="324"/>
                  </a:cubicBezTo>
                  <a:cubicBezTo>
                    <a:pt x="168" y="324"/>
                    <a:pt x="169" y="323"/>
                    <a:pt x="169" y="328"/>
                  </a:cubicBezTo>
                  <a:cubicBezTo>
                    <a:pt x="170" y="331"/>
                    <a:pt x="169" y="333"/>
                    <a:pt x="169" y="333"/>
                  </a:cubicBezTo>
                  <a:cubicBezTo>
                    <a:pt x="164" y="333"/>
                    <a:pt x="143" y="335"/>
                    <a:pt x="137" y="335"/>
                  </a:cubicBezTo>
                  <a:cubicBezTo>
                    <a:pt x="132" y="334"/>
                    <a:pt x="132" y="334"/>
                    <a:pt x="132" y="323"/>
                  </a:cubicBezTo>
                  <a:cubicBezTo>
                    <a:pt x="133" y="313"/>
                    <a:pt x="133" y="304"/>
                    <a:pt x="136" y="295"/>
                  </a:cubicBezTo>
                  <a:cubicBezTo>
                    <a:pt x="138" y="290"/>
                    <a:pt x="138" y="291"/>
                    <a:pt x="160" y="290"/>
                  </a:cubicBezTo>
                  <a:cubicBezTo>
                    <a:pt x="171" y="290"/>
                    <a:pt x="170" y="289"/>
                    <a:pt x="171" y="297"/>
                  </a:cubicBezTo>
                  <a:cubicBezTo>
                    <a:pt x="171" y="300"/>
                    <a:pt x="171" y="300"/>
                    <a:pt x="153" y="301"/>
                  </a:cubicBezTo>
                  <a:cubicBezTo>
                    <a:pt x="145" y="301"/>
                    <a:pt x="146" y="300"/>
                    <a:pt x="146" y="306"/>
                  </a:cubicBezTo>
                  <a:close/>
                  <a:moveTo>
                    <a:pt x="178" y="296"/>
                  </a:moveTo>
                  <a:cubicBezTo>
                    <a:pt x="177" y="295"/>
                    <a:pt x="181" y="290"/>
                    <a:pt x="183" y="289"/>
                  </a:cubicBezTo>
                  <a:cubicBezTo>
                    <a:pt x="186" y="290"/>
                    <a:pt x="193" y="294"/>
                    <a:pt x="195" y="295"/>
                  </a:cubicBezTo>
                  <a:cubicBezTo>
                    <a:pt x="196" y="295"/>
                    <a:pt x="198" y="296"/>
                    <a:pt x="201" y="298"/>
                  </a:cubicBezTo>
                  <a:cubicBezTo>
                    <a:pt x="202" y="297"/>
                    <a:pt x="203" y="296"/>
                    <a:pt x="204" y="296"/>
                  </a:cubicBezTo>
                  <a:cubicBezTo>
                    <a:pt x="206" y="295"/>
                    <a:pt x="217" y="289"/>
                    <a:pt x="220" y="289"/>
                  </a:cubicBezTo>
                  <a:cubicBezTo>
                    <a:pt x="221" y="289"/>
                    <a:pt x="225" y="296"/>
                    <a:pt x="222" y="297"/>
                  </a:cubicBezTo>
                  <a:cubicBezTo>
                    <a:pt x="219" y="300"/>
                    <a:pt x="215" y="303"/>
                    <a:pt x="212" y="304"/>
                  </a:cubicBezTo>
                  <a:cubicBezTo>
                    <a:pt x="215" y="306"/>
                    <a:pt x="218" y="307"/>
                    <a:pt x="218" y="307"/>
                  </a:cubicBezTo>
                  <a:cubicBezTo>
                    <a:pt x="223" y="309"/>
                    <a:pt x="224" y="310"/>
                    <a:pt x="223" y="315"/>
                  </a:cubicBezTo>
                  <a:cubicBezTo>
                    <a:pt x="223" y="316"/>
                    <a:pt x="221" y="318"/>
                    <a:pt x="220" y="318"/>
                  </a:cubicBezTo>
                  <a:cubicBezTo>
                    <a:pt x="218" y="319"/>
                    <a:pt x="215" y="321"/>
                    <a:pt x="213" y="322"/>
                  </a:cubicBezTo>
                  <a:cubicBezTo>
                    <a:pt x="215" y="323"/>
                    <a:pt x="217" y="324"/>
                    <a:pt x="219" y="325"/>
                  </a:cubicBezTo>
                  <a:cubicBezTo>
                    <a:pt x="227" y="329"/>
                    <a:pt x="227" y="328"/>
                    <a:pt x="224" y="333"/>
                  </a:cubicBezTo>
                  <a:cubicBezTo>
                    <a:pt x="221" y="337"/>
                    <a:pt x="216" y="335"/>
                    <a:pt x="214" y="334"/>
                  </a:cubicBezTo>
                  <a:cubicBezTo>
                    <a:pt x="213" y="333"/>
                    <a:pt x="207" y="331"/>
                    <a:pt x="201" y="327"/>
                  </a:cubicBezTo>
                  <a:cubicBezTo>
                    <a:pt x="197" y="330"/>
                    <a:pt x="192" y="332"/>
                    <a:pt x="188" y="334"/>
                  </a:cubicBezTo>
                  <a:cubicBezTo>
                    <a:pt x="182" y="337"/>
                    <a:pt x="181" y="337"/>
                    <a:pt x="179" y="334"/>
                  </a:cubicBezTo>
                  <a:cubicBezTo>
                    <a:pt x="175" y="329"/>
                    <a:pt x="178" y="329"/>
                    <a:pt x="184" y="325"/>
                  </a:cubicBezTo>
                  <a:cubicBezTo>
                    <a:pt x="184" y="325"/>
                    <a:pt x="187" y="324"/>
                    <a:pt x="189" y="322"/>
                  </a:cubicBezTo>
                  <a:cubicBezTo>
                    <a:pt x="187" y="321"/>
                    <a:pt x="184" y="320"/>
                    <a:pt x="180" y="318"/>
                  </a:cubicBezTo>
                  <a:cubicBezTo>
                    <a:pt x="180" y="317"/>
                    <a:pt x="177" y="316"/>
                    <a:pt x="177" y="314"/>
                  </a:cubicBezTo>
                  <a:cubicBezTo>
                    <a:pt x="177" y="312"/>
                    <a:pt x="176" y="310"/>
                    <a:pt x="183" y="306"/>
                  </a:cubicBezTo>
                  <a:cubicBezTo>
                    <a:pt x="185" y="305"/>
                    <a:pt x="187" y="304"/>
                    <a:pt x="189" y="303"/>
                  </a:cubicBezTo>
                  <a:cubicBezTo>
                    <a:pt x="184" y="301"/>
                    <a:pt x="180" y="299"/>
                    <a:pt x="178" y="296"/>
                  </a:cubicBezTo>
                  <a:close/>
                  <a:moveTo>
                    <a:pt x="264" y="333"/>
                  </a:moveTo>
                  <a:cubicBezTo>
                    <a:pt x="260" y="334"/>
                    <a:pt x="234" y="335"/>
                    <a:pt x="234" y="335"/>
                  </a:cubicBezTo>
                  <a:cubicBezTo>
                    <a:pt x="231" y="334"/>
                    <a:pt x="231" y="335"/>
                    <a:pt x="231" y="331"/>
                  </a:cubicBezTo>
                  <a:cubicBezTo>
                    <a:pt x="231" y="326"/>
                    <a:pt x="231" y="326"/>
                    <a:pt x="240" y="326"/>
                  </a:cubicBezTo>
                  <a:cubicBezTo>
                    <a:pt x="248" y="326"/>
                    <a:pt x="255" y="327"/>
                    <a:pt x="255" y="322"/>
                  </a:cubicBezTo>
                  <a:cubicBezTo>
                    <a:pt x="255" y="318"/>
                    <a:pt x="254" y="317"/>
                    <a:pt x="240" y="318"/>
                  </a:cubicBezTo>
                  <a:cubicBezTo>
                    <a:pt x="232" y="318"/>
                    <a:pt x="233" y="318"/>
                    <a:pt x="232" y="316"/>
                  </a:cubicBezTo>
                  <a:cubicBezTo>
                    <a:pt x="231" y="311"/>
                    <a:pt x="230" y="309"/>
                    <a:pt x="237" y="308"/>
                  </a:cubicBezTo>
                  <a:cubicBezTo>
                    <a:pt x="247" y="307"/>
                    <a:pt x="255" y="308"/>
                    <a:pt x="255" y="306"/>
                  </a:cubicBezTo>
                  <a:cubicBezTo>
                    <a:pt x="256" y="302"/>
                    <a:pt x="255" y="300"/>
                    <a:pt x="248" y="301"/>
                  </a:cubicBezTo>
                  <a:cubicBezTo>
                    <a:pt x="232" y="302"/>
                    <a:pt x="231" y="303"/>
                    <a:pt x="231" y="298"/>
                  </a:cubicBezTo>
                  <a:cubicBezTo>
                    <a:pt x="231" y="293"/>
                    <a:pt x="229" y="292"/>
                    <a:pt x="241" y="291"/>
                  </a:cubicBezTo>
                  <a:cubicBezTo>
                    <a:pt x="254" y="291"/>
                    <a:pt x="264" y="289"/>
                    <a:pt x="265" y="295"/>
                  </a:cubicBezTo>
                  <a:cubicBezTo>
                    <a:pt x="267" y="302"/>
                    <a:pt x="268" y="311"/>
                    <a:pt x="268" y="324"/>
                  </a:cubicBezTo>
                  <a:cubicBezTo>
                    <a:pt x="268" y="333"/>
                    <a:pt x="268" y="333"/>
                    <a:pt x="264" y="333"/>
                  </a:cubicBezTo>
                  <a:close/>
                  <a:moveTo>
                    <a:pt x="262" y="279"/>
                  </a:moveTo>
                  <a:cubicBezTo>
                    <a:pt x="258" y="281"/>
                    <a:pt x="241" y="259"/>
                    <a:pt x="230" y="244"/>
                  </a:cubicBezTo>
                  <a:cubicBezTo>
                    <a:pt x="226" y="239"/>
                    <a:pt x="212" y="227"/>
                    <a:pt x="199" y="226"/>
                  </a:cubicBezTo>
                  <a:cubicBezTo>
                    <a:pt x="179" y="225"/>
                    <a:pt x="153" y="259"/>
                    <a:pt x="146" y="271"/>
                  </a:cubicBezTo>
                  <a:cubicBezTo>
                    <a:pt x="142" y="276"/>
                    <a:pt x="139" y="282"/>
                    <a:pt x="133" y="279"/>
                  </a:cubicBezTo>
                  <a:cubicBezTo>
                    <a:pt x="128" y="276"/>
                    <a:pt x="128" y="276"/>
                    <a:pt x="131" y="267"/>
                  </a:cubicBezTo>
                  <a:cubicBezTo>
                    <a:pt x="136" y="254"/>
                    <a:pt x="160" y="228"/>
                    <a:pt x="171" y="220"/>
                  </a:cubicBezTo>
                  <a:cubicBezTo>
                    <a:pt x="182" y="210"/>
                    <a:pt x="184" y="209"/>
                    <a:pt x="188" y="197"/>
                  </a:cubicBezTo>
                  <a:cubicBezTo>
                    <a:pt x="190" y="174"/>
                    <a:pt x="189" y="169"/>
                    <a:pt x="183" y="168"/>
                  </a:cubicBezTo>
                  <a:cubicBezTo>
                    <a:pt x="176" y="167"/>
                    <a:pt x="147" y="163"/>
                    <a:pt x="146" y="181"/>
                  </a:cubicBezTo>
                  <a:cubicBezTo>
                    <a:pt x="145" y="196"/>
                    <a:pt x="145" y="203"/>
                    <a:pt x="145" y="209"/>
                  </a:cubicBezTo>
                  <a:cubicBezTo>
                    <a:pt x="145" y="218"/>
                    <a:pt x="145" y="216"/>
                    <a:pt x="136" y="216"/>
                  </a:cubicBezTo>
                  <a:cubicBezTo>
                    <a:pt x="130" y="216"/>
                    <a:pt x="133" y="186"/>
                    <a:pt x="133" y="166"/>
                  </a:cubicBezTo>
                  <a:cubicBezTo>
                    <a:pt x="136" y="153"/>
                    <a:pt x="144" y="155"/>
                    <a:pt x="156" y="154"/>
                  </a:cubicBezTo>
                  <a:cubicBezTo>
                    <a:pt x="162" y="155"/>
                    <a:pt x="171" y="154"/>
                    <a:pt x="175" y="154"/>
                  </a:cubicBezTo>
                  <a:cubicBezTo>
                    <a:pt x="185" y="154"/>
                    <a:pt x="188" y="149"/>
                    <a:pt x="188" y="141"/>
                  </a:cubicBezTo>
                  <a:cubicBezTo>
                    <a:pt x="189" y="132"/>
                    <a:pt x="190" y="132"/>
                    <a:pt x="197" y="131"/>
                  </a:cubicBezTo>
                  <a:cubicBezTo>
                    <a:pt x="204" y="130"/>
                    <a:pt x="203" y="135"/>
                    <a:pt x="204" y="141"/>
                  </a:cubicBezTo>
                  <a:cubicBezTo>
                    <a:pt x="207" y="151"/>
                    <a:pt x="203" y="152"/>
                    <a:pt x="218" y="153"/>
                  </a:cubicBezTo>
                  <a:cubicBezTo>
                    <a:pt x="230" y="153"/>
                    <a:pt x="239" y="153"/>
                    <a:pt x="245" y="154"/>
                  </a:cubicBezTo>
                  <a:cubicBezTo>
                    <a:pt x="257" y="155"/>
                    <a:pt x="263" y="154"/>
                    <a:pt x="264" y="172"/>
                  </a:cubicBezTo>
                  <a:cubicBezTo>
                    <a:pt x="265" y="188"/>
                    <a:pt x="269" y="202"/>
                    <a:pt x="264" y="208"/>
                  </a:cubicBezTo>
                  <a:cubicBezTo>
                    <a:pt x="262" y="210"/>
                    <a:pt x="256" y="213"/>
                    <a:pt x="252" y="213"/>
                  </a:cubicBezTo>
                  <a:cubicBezTo>
                    <a:pt x="247" y="210"/>
                    <a:pt x="258" y="176"/>
                    <a:pt x="245" y="170"/>
                  </a:cubicBezTo>
                  <a:cubicBezTo>
                    <a:pt x="237" y="166"/>
                    <a:pt x="216" y="166"/>
                    <a:pt x="209" y="169"/>
                  </a:cubicBezTo>
                  <a:cubicBezTo>
                    <a:pt x="203" y="172"/>
                    <a:pt x="206" y="184"/>
                    <a:pt x="205" y="193"/>
                  </a:cubicBezTo>
                  <a:cubicBezTo>
                    <a:pt x="205" y="200"/>
                    <a:pt x="205" y="207"/>
                    <a:pt x="219" y="217"/>
                  </a:cubicBezTo>
                  <a:cubicBezTo>
                    <a:pt x="234" y="227"/>
                    <a:pt x="247" y="240"/>
                    <a:pt x="260" y="256"/>
                  </a:cubicBezTo>
                  <a:cubicBezTo>
                    <a:pt x="268" y="264"/>
                    <a:pt x="275" y="275"/>
                    <a:pt x="262" y="279"/>
                  </a:cubicBezTo>
                  <a:close/>
                  <a:moveTo>
                    <a:pt x="270" y="85"/>
                  </a:moveTo>
                  <a:cubicBezTo>
                    <a:pt x="207" y="85"/>
                    <a:pt x="207" y="85"/>
                    <a:pt x="207" y="85"/>
                  </a:cubicBezTo>
                  <a:cubicBezTo>
                    <a:pt x="207" y="76"/>
                    <a:pt x="214" y="69"/>
                    <a:pt x="222" y="69"/>
                  </a:cubicBezTo>
                  <a:cubicBezTo>
                    <a:pt x="262" y="69"/>
                    <a:pt x="262" y="69"/>
                    <a:pt x="262" y="69"/>
                  </a:cubicBezTo>
                  <a:cubicBezTo>
                    <a:pt x="267" y="69"/>
                    <a:pt x="270" y="73"/>
                    <a:pt x="270" y="77"/>
                  </a:cubicBezTo>
                  <a:lnTo>
                    <a:pt x="270" y="85"/>
                  </a:lnTo>
                  <a:close/>
                  <a:moveTo>
                    <a:pt x="331" y="360"/>
                  </a:moveTo>
                  <a:cubicBezTo>
                    <a:pt x="328" y="363"/>
                    <a:pt x="319" y="364"/>
                    <a:pt x="317" y="367"/>
                  </a:cubicBezTo>
                  <a:cubicBezTo>
                    <a:pt x="315" y="370"/>
                    <a:pt x="316" y="391"/>
                    <a:pt x="317" y="392"/>
                  </a:cubicBezTo>
                  <a:cubicBezTo>
                    <a:pt x="319" y="394"/>
                    <a:pt x="323" y="393"/>
                    <a:pt x="330" y="392"/>
                  </a:cubicBezTo>
                  <a:cubicBezTo>
                    <a:pt x="335" y="392"/>
                    <a:pt x="336" y="407"/>
                    <a:pt x="333" y="408"/>
                  </a:cubicBezTo>
                  <a:cubicBezTo>
                    <a:pt x="329" y="409"/>
                    <a:pt x="315" y="410"/>
                    <a:pt x="307" y="411"/>
                  </a:cubicBezTo>
                  <a:cubicBezTo>
                    <a:pt x="300" y="412"/>
                    <a:pt x="295" y="412"/>
                    <a:pt x="287" y="412"/>
                  </a:cubicBezTo>
                  <a:cubicBezTo>
                    <a:pt x="280" y="412"/>
                    <a:pt x="280" y="409"/>
                    <a:pt x="280" y="403"/>
                  </a:cubicBezTo>
                  <a:cubicBezTo>
                    <a:pt x="280" y="397"/>
                    <a:pt x="279" y="395"/>
                    <a:pt x="285" y="396"/>
                  </a:cubicBezTo>
                  <a:cubicBezTo>
                    <a:pt x="291" y="396"/>
                    <a:pt x="294" y="397"/>
                    <a:pt x="300" y="392"/>
                  </a:cubicBezTo>
                  <a:cubicBezTo>
                    <a:pt x="303" y="389"/>
                    <a:pt x="301" y="381"/>
                    <a:pt x="302" y="375"/>
                  </a:cubicBezTo>
                  <a:cubicBezTo>
                    <a:pt x="301" y="370"/>
                    <a:pt x="303" y="365"/>
                    <a:pt x="295" y="367"/>
                  </a:cubicBezTo>
                  <a:cubicBezTo>
                    <a:pt x="285" y="370"/>
                    <a:pt x="284" y="371"/>
                    <a:pt x="284" y="353"/>
                  </a:cubicBezTo>
                  <a:cubicBezTo>
                    <a:pt x="284" y="347"/>
                    <a:pt x="284" y="341"/>
                    <a:pt x="284" y="336"/>
                  </a:cubicBezTo>
                  <a:cubicBezTo>
                    <a:pt x="285" y="328"/>
                    <a:pt x="283" y="323"/>
                    <a:pt x="294" y="321"/>
                  </a:cubicBezTo>
                  <a:cubicBezTo>
                    <a:pt x="299" y="320"/>
                    <a:pt x="296" y="334"/>
                    <a:pt x="296" y="341"/>
                  </a:cubicBezTo>
                  <a:cubicBezTo>
                    <a:pt x="296" y="347"/>
                    <a:pt x="295" y="354"/>
                    <a:pt x="299" y="354"/>
                  </a:cubicBezTo>
                  <a:cubicBezTo>
                    <a:pt x="308" y="355"/>
                    <a:pt x="303" y="334"/>
                    <a:pt x="303" y="317"/>
                  </a:cubicBezTo>
                  <a:cubicBezTo>
                    <a:pt x="304" y="306"/>
                    <a:pt x="301" y="301"/>
                    <a:pt x="310" y="300"/>
                  </a:cubicBezTo>
                  <a:cubicBezTo>
                    <a:pt x="318" y="298"/>
                    <a:pt x="316" y="301"/>
                    <a:pt x="317" y="311"/>
                  </a:cubicBezTo>
                  <a:cubicBezTo>
                    <a:pt x="317" y="319"/>
                    <a:pt x="316" y="350"/>
                    <a:pt x="320" y="350"/>
                  </a:cubicBezTo>
                  <a:cubicBezTo>
                    <a:pt x="328" y="349"/>
                    <a:pt x="326" y="323"/>
                    <a:pt x="326" y="319"/>
                  </a:cubicBezTo>
                  <a:cubicBezTo>
                    <a:pt x="325" y="312"/>
                    <a:pt x="324" y="309"/>
                    <a:pt x="331" y="308"/>
                  </a:cubicBezTo>
                  <a:cubicBezTo>
                    <a:pt x="337" y="308"/>
                    <a:pt x="337" y="308"/>
                    <a:pt x="338" y="314"/>
                  </a:cubicBezTo>
                  <a:cubicBezTo>
                    <a:pt x="339" y="320"/>
                    <a:pt x="339" y="326"/>
                    <a:pt x="339" y="331"/>
                  </a:cubicBezTo>
                  <a:cubicBezTo>
                    <a:pt x="339" y="337"/>
                    <a:pt x="338" y="341"/>
                    <a:pt x="337" y="348"/>
                  </a:cubicBezTo>
                  <a:cubicBezTo>
                    <a:pt x="336" y="355"/>
                    <a:pt x="333" y="358"/>
                    <a:pt x="331" y="360"/>
                  </a:cubicBezTo>
                  <a:close/>
                  <a:moveTo>
                    <a:pt x="364" y="430"/>
                  </a:moveTo>
                  <a:cubicBezTo>
                    <a:pt x="360" y="431"/>
                    <a:pt x="359" y="431"/>
                    <a:pt x="354" y="430"/>
                  </a:cubicBezTo>
                  <a:cubicBezTo>
                    <a:pt x="350" y="429"/>
                    <a:pt x="348" y="425"/>
                    <a:pt x="345" y="416"/>
                  </a:cubicBezTo>
                  <a:cubicBezTo>
                    <a:pt x="344" y="411"/>
                    <a:pt x="343" y="406"/>
                    <a:pt x="340" y="395"/>
                  </a:cubicBezTo>
                  <a:cubicBezTo>
                    <a:pt x="339" y="382"/>
                    <a:pt x="337" y="371"/>
                    <a:pt x="340" y="364"/>
                  </a:cubicBezTo>
                  <a:cubicBezTo>
                    <a:pt x="341" y="359"/>
                    <a:pt x="344" y="352"/>
                    <a:pt x="347" y="346"/>
                  </a:cubicBezTo>
                  <a:cubicBezTo>
                    <a:pt x="349" y="341"/>
                    <a:pt x="351" y="337"/>
                    <a:pt x="354" y="327"/>
                  </a:cubicBezTo>
                  <a:cubicBezTo>
                    <a:pt x="356" y="318"/>
                    <a:pt x="356" y="317"/>
                    <a:pt x="354" y="309"/>
                  </a:cubicBezTo>
                  <a:cubicBezTo>
                    <a:pt x="353" y="305"/>
                    <a:pt x="351" y="301"/>
                    <a:pt x="350" y="297"/>
                  </a:cubicBezTo>
                  <a:cubicBezTo>
                    <a:pt x="347" y="291"/>
                    <a:pt x="345" y="288"/>
                    <a:pt x="352" y="288"/>
                  </a:cubicBezTo>
                  <a:cubicBezTo>
                    <a:pt x="361" y="287"/>
                    <a:pt x="361" y="288"/>
                    <a:pt x="365" y="294"/>
                  </a:cubicBezTo>
                  <a:cubicBezTo>
                    <a:pt x="369" y="305"/>
                    <a:pt x="369" y="309"/>
                    <a:pt x="370" y="312"/>
                  </a:cubicBezTo>
                  <a:cubicBezTo>
                    <a:pt x="371" y="320"/>
                    <a:pt x="370" y="329"/>
                    <a:pt x="363" y="345"/>
                  </a:cubicBezTo>
                  <a:cubicBezTo>
                    <a:pt x="356" y="359"/>
                    <a:pt x="353" y="365"/>
                    <a:pt x="354" y="379"/>
                  </a:cubicBezTo>
                  <a:cubicBezTo>
                    <a:pt x="355" y="394"/>
                    <a:pt x="358" y="410"/>
                    <a:pt x="360" y="416"/>
                  </a:cubicBezTo>
                  <a:cubicBezTo>
                    <a:pt x="362" y="420"/>
                    <a:pt x="367" y="429"/>
                    <a:pt x="364" y="430"/>
                  </a:cubicBezTo>
                  <a:close/>
                  <a:moveTo>
                    <a:pt x="387" y="409"/>
                  </a:moveTo>
                  <a:cubicBezTo>
                    <a:pt x="390" y="419"/>
                    <a:pt x="396" y="428"/>
                    <a:pt x="392" y="429"/>
                  </a:cubicBezTo>
                  <a:cubicBezTo>
                    <a:pt x="389" y="430"/>
                    <a:pt x="383" y="429"/>
                    <a:pt x="381" y="427"/>
                  </a:cubicBezTo>
                  <a:cubicBezTo>
                    <a:pt x="377" y="423"/>
                    <a:pt x="373" y="415"/>
                    <a:pt x="371" y="402"/>
                  </a:cubicBezTo>
                  <a:cubicBezTo>
                    <a:pt x="369" y="388"/>
                    <a:pt x="367" y="379"/>
                    <a:pt x="369" y="366"/>
                  </a:cubicBezTo>
                  <a:cubicBezTo>
                    <a:pt x="373" y="347"/>
                    <a:pt x="383" y="341"/>
                    <a:pt x="385" y="325"/>
                  </a:cubicBezTo>
                  <a:cubicBezTo>
                    <a:pt x="385" y="315"/>
                    <a:pt x="384" y="312"/>
                    <a:pt x="383" y="307"/>
                  </a:cubicBezTo>
                  <a:cubicBezTo>
                    <a:pt x="380" y="300"/>
                    <a:pt x="371" y="288"/>
                    <a:pt x="382" y="288"/>
                  </a:cubicBezTo>
                  <a:cubicBezTo>
                    <a:pt x="388" y="288"/>
                    <a:pt x="388" y="289"/>
                    <a:pt x="391" y="291"/>
                  </a:cubicBezTo>
                  <a:cubicBezTo>
                    <a:pt x="395" y="294"/>
                    <a:pt x="399" y="308"/>
                    <a:pt x="400" y="316"/>
                  </a:cubicBezTo>
                  <a:cubicBezTo>
                    <a:pt x="401" y="327"/>
                    <a:pt x="395" y="339"/>
                    <a:pt x="391" y="349"/>
                  </a:cubicBezTo>
                  <a:cubicBezTo>
                    <a:pt x="387" y="361"/>
                    <a:pt x="382" y="367"/>
                    <a:pt x="382" y="378"/>
                  </a:cubicBezTo>
                  <a:cubicBezTo>
                    <a:pt x="383" y="386"/>
                    <a:pt x="384" y="396"/>
                    <a:pt x="387" y="409"/>
                  </a:cubicBezTo>
                  <a:close/>
                  <a:moveTo>
                    <a:pt x="424" y="337"/>
                  </a:moveTo>
                  <a:cubicBezTo>
                    <a:pt x="419" y="357"/>
                    <a:pt x="414" y="354"/>
                    <a:pt x="410" y="376"/>
                  </a:cubicBezTo>
                  <a:cubicBezTo>
                    <a:pt x="410" y="384"/>
                    <a:pt x="415" y="402"/>
                    <a:pt x="417" y="409"/>
                  </a:cubicBezTo>
                  <a:cubicBezTo>
                    <a:pt x="418" y="415"/>
                    <a:pt x="424" y="428"/>
                    <a:pt x="421" y="429"/>
                  </a:cubicBezTo>
                  <a:cubicBezTo>
                    <a:pt x="418" y="429"/>
                    <a:pt x="411" y="428"/>
                    <a:pt x="409" y="426"/>
                  </a:cubicBezTo>
                  <a:cubicBezTo>
                    <a:pt x="405" y="423"/>
                    <a:pt x="402" y="411"/>
                    <a:pt x="401" y="406"/>
                  </a:cubicBezTo>
                  <a:cubicBezTo>
                    <a:pt x="398" y="394"/>
                    <a:pt x="393" y="373"/>
                    <a:pt x="402" y="355"/>
                  </a:cubicBezTo>
                  <a:cubicBezTo>
                    <a:pt x="405" y="350"/>
                    <a:pt x="409" y="342"/>
                    <a:pt x="411" y="328"/>
                  </a:cubicBezTo>
                  <a:cubicBezTo>
                    <a:pt x="411" y="309"/>
                    <a:pt x="410" y="307"/>
                    <a:pt x="407" y="298"/>
                  </a:cubicBezTo>
                  <a:cubicBezTo>
                    <a:pt x="405" y="293"/>
                    <a:pt x="402" y="289"/>
                    <a:pt x="407" y="289"/>
                  </a:cubicBezTo>
                  <a:cubicBezTo>
                    <a:pt x="421" y="289"/>
                    <a:pt x="420" y="293"/>
                    <a:pt x="424" y="302"/>
                  </a:cubicBezTo>
                  <a:cubicBezTo>
                    <a:pt x="426" y="313"/>
                    <a:pt x="427" y="318"/>
                    <a:pt x="424" y="337"/>
                  </a:cubicBezTo>
                  <a:close/>
                  <a:moveTo>
                    <a:pt x="420" y="272"/>
                  </a:moveTo>
                  <a:cubicBezTo>
                    <a:pt x="413" y="275"/>
                    <a:pt x="413" y="271"/>
                    <a:pt x="413" y="260"/>
                  </a:cubicBezTo>
                  <a:cubicBezTo>
                    <a:pt x="413" y="253"/>
                    <a:pt x="414" y="231"/>
                    <a:pt x="404" y="227"/>
                  </a:cubicBezTo>
                  <a:cubicBezTo>
                    <a:pt x="396" y="223"/>
                    <a:pt x="388" y="223"/>
                    <a:pt x="386" y="226"/>
                  </a:cubicBezTo>
                  <a:cubicBezTo>
                    <a:pt x="385" y="228"/>
                    <a:pt x="385" y="267"/>
                    <a:pt x="385" y="267"/>
                  </a:cubicBezTo>
                  <a:cubicBezTo>
                    <a:pt x="385" y="276"/>
                    <a:pt x="381" y="275"/>
                    <a:pt x="377" y="274"/>
                  </a:cubicBezTo>
                  <a:cubicBezTo>
                    <a:pt x="369" y="272"/>
                    <a:pt x="370" y="267"/>
                    <a:pt x="370" y="260"/>
                  </a:cubicBezTo>
                  <a:cubicBezTo>
                    <a:pt x="370" y="253"/>
                    <a:pt x="370" y="227"/>
                    <a:pt x="369" y="225"/>
                  </a:cubicBezTo>
                  <a:cubicBezTo>
                    <a:pt x="368" y="224"/>
                    <a:pt x="353" y="223"/>
                    <a:pt x="350" y="239"/>
                  </a:cubicBezTo>
                  <a:cubicBezTo>
                    <a:pt x="348" y="254"/>
                    <a:pt x="346" y="264"/>
                    <a:pt x="346" y="267"/>
                  </a:cubicBezTo>
                  <a:cubicBezTo>
                    <a:pt x="345" y="269"/>
                    <a:pt x="345" y="271"/>
                    <a:pt x="344" y="272"/>
                  </a:cubicBezTo>
                  <a:cubicBezTo>
                    <a:pt x="341" y="273"/>
                    <a:pt x="335" y="274"/>
                    <a:pt x="334" y="272"/>
                  </a:cubicBezTo>
                  <a:cubicBezTo>
                    <a:pt x="333" y="267"/>
                    <a:pt x="334" y="258"/>
                    <a:pt x="335" y="249"/>
                  </a:cubicBezTo>
                  <a:cubicBezTo>
                    <a:pt x="337" y="239"/>
                    <a:pt x="339" y="232"/>
                    <a:pt x="342" y="223"/>
                  </a:cubicBezTo>
                  <a:cubicBezTo>
                    <a:pt x="343" y="217"/>
                    <a:pt x="359" y="214"/>
                    <a:pt x="367" y="210"/>
                  </a:cubicBezTo>
                  <a:cubicBezTo>
                    <a:pt x="373" y="209"/>
                    <a:pt x="371" y="201"/>
                    <a:pt x="369" y="200"/>
                  </a:cubicBezTo>
                  <a:cubicBezTo>
                    <a:pt x="367" y="200"/>
                    <a:pt x="356" y="201"/>
                    <a:pt x="350" y="202"/>
                  </a:cubicBezTo>
                  <a:cubicBezTo>
                    <a:pt x="346" y="202"/>
                    <a:pt x="342" y="205"/>
                    <a:pt x="338" y="198"/>
                  </a:cubicBezTo>
                  <a:cubicBezTo>
                    <a:pt x="336" y="194"/>
                    <a:pt x="336" y="190"/>
                    <a:pt x="346" y="190"/>
                  </a:cubicBezTo>
                  <a:cubicBezTo>
                    <a:pt x="360" y="189"/>
                    <a:pt x="360" y="189"/>
                    <a:pt x="360" y="189"/>
                  </a:cubicBezTo>
                  <a:cubicBezTo>
                    <a:pt x="360" y="189"/>
                    <a:pt x="370" y="188"/>
                    <a:pt x="371" y="187"/>
                  </a:cubicBezTo>
                  <a:cubicBezTo>
                    <a:pt x="371" y="184"/>
                    <a:pt x="371" y="179"/>
                    <a:pt x="373" y="175"/>
                  </a:cubicBezTo>
                  <a:cubicBezTo>
                    <a:pt x="374" y="174"/>
                    <a:pt x="378" y="175"/>
                    <a:pt x="381" y="175"/>
                  </a:cubicBezTo>
                  <a:cubicBezTo>
                    <a:pt x="386" y="177"/>
                    <a:pt x="384" y="177"/>
                    <a:pt x="385" y="183"/>
                  </a:cubicBezTo>
                  <a:cubicBezTo>
                    <a:pt x="385" y="186"/>
                    <a:pt x="384" y="187"/>
                    <a:pt x="401" y="187"/>
                  </a:cubicBezTo>
                  <a:cubicBezTo>
                    <a:pt x="414" y="186"/>
                    <a:pt x="423" y="185"/>
                    <a:pt x="422" y="190"/>
                  </a:cubicBezTo>
                  <a:cubicBezTo>
                    <a:pt x="422" y="192"/>
                    <a:pt x="422" y="197"/>
                    <a:pt x="421" y="198"/>
                  </a:cubicBezTo>
                  <a:cubicBezTo>
                    <a:pt x="419" y="200"/>
                    <a:pt x="416" y="199"/>
                    <a:pt x="410" y="200"/>
                  </a:cubicBezTo>
                  <a:cubicBezTo>
                    <a:pt x="402" y="200"/>
                    <a:pt x="388" y="200"/>
                    <a:pt x="386" y="201"/>
                  </a:cubicBezTo>
                  <a:cubicBezTo>
                    <a:pt x="384" y="201"/>
                    <a:pt x="385" y="204"/>
                    <a:pt x="385" y="206"/>
                  </a:cubicBezTo>
                  <a:cubicBezTo>
                    <a:pt x="386" y="208"/>
                    <a:pt x="385" y="208"/>
                    <a:pt x="393" y="210"/>
                  </a:cubicBezTo>
                  <a:cubicBezTo>
                    <a:pt x="419" y="218"/>
                    <a:pt x="419" y="217"/>
                    <a:pt x="423" y="234"/>
                  </a:cubicBezTo>
                  <a:cubicBezTo>
                    <a:pt x="426" y="248"/>
                    <a:pt x="426" y="256"/>
                    <a:pt x="426" y="261"/>
                  </a:cubicBezTo>
                  <a:cubicBezTo>
                    <a:pt x="426" y="266"/>
                    <a:pt x="428" y="269"/>
                    <a:pt x="420" y="272"/>
                  </a:cubicBez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36" name="Freeform 33">
              <a:extLst>
                <a:ext uri="{FF2B5EF4-FFF2-40B4-BE49-F238E27FC236}">
                  <a16:creationId xmlns:a16="http://schemas.microsoft.com/office/drawing/2014/main" id="{613DE5B4-9F39-7DD0-D593-9659AE874F47}"/>
                </a:ext>
              </a:extLst>
            </p:cNvPr>
            <p:cNvSpPr/>
            <p:nvPr/>
          </p:nvSpPr>
          <p:spPr bwMode="auto">
            <a:xfrm>
              <a:off x="5405917" y="1461284"/>
              <a:ext cx="135281" cy="129523"/>
            </a:xfrm>
            <a:custGeom>
              <a:avLst/>
              <a:gdLst>
                <a:gd name="T0" fmla="*/ 457527143 w 20"/>
                <a:gd name="T1" fmla="*/ 836486679 h 19"/>
                <a:gd name="T2" fmla="*/ 777791260 w 20"/>
                <a:gd name="T3" fmla="*/ 790015209 h 19"/>
                <a:gd name="T4" fmla="*/ 823543277 w 20"/>
                <a:gd name="T5" fmla="*/ 232357458 h 19"/>
                <a:gd name="T6" fmla="*/ 183008120 w 20"/>
                <a:gd name="T7" fmla="*/ 46471484 h 19"/>
                <a:gd name="T8" fmla="*/ 0 w 20"/>
                <a:gd name="T9" fmla="*/ 232357458 h 19"/>
                <a:gd name="T10" fmla="*/ 457527143 w 20"/>
                <a:gd name="T11" fmla="*/ 836486679 h 19"/>
                <a:gd name="T12" fmla="*/ 0 60000 65536"/>
                <a:gd name="T13" fmla="*/ 0 60000 65536"/>
                <a:gd name="T14" fmla="*/ 0 60000 65536"/>
                <a:gd name="T15" fmla="*/ 0 60000 65536"/>
                <a:gd name="T16" fmla="*/ 0 60000 65536"/>
                <a:gd name="T17" fmla="*/ 0 60000 65536"/>
                <a:gd name="T18" fmla="*/ 0 w 20"/>
                <a:gd name="T19" fmla="*/ 0 h 19"/>
                <a:gd name="T20" fmla="*/ 20 w 20"/>
                <a:gd name="T21" fmla="*/ 19 h 19"/>
              </a:gdLst>
              <a:ahLst/>
              <a:cxnLst>
                <a:cxn ang="T12">
                  <a:pos x="T0" y="T1"/>
                </a:cxn>
                <a:cxn ang="T13">
                  <a:pos x="T2" y="T3"/>
                </a:cxn>
                <a:cxn ang="T14">
                  <a:pos x="T4" y="T5"/>
                </a:cxn>
                <a:cxn ang="T15">
                  <a:pos x="T6" y="T7"/>
                </a:cxn>
                <a:cxn ang="T16">
                  <a:pos x="T8" y="T9"/>
                </a:cxn>
                <a:cxn ang="T17">
                  <a:pos x="T10" y="T11"/>
                </a:cxn>
              </a:cxnLst>
              <a:rect l="T18" t="T19" r="T20" b="T21"/>
              <a:pathLst>
                <a:path w="20" h="19">
                  <a:moveTo>
                    <a:pt x="10" y="18"/>
                  </a:moveTo>
                  <a:cubicBezTo>
                    <a:pt x="17" y="17"/>
                    <a:pt x="17" y="17"/>
                    <a:pt x="17" y="17"/>
                  </a:cubicBezTo>
                  <a:cubicBezTo>
                    <a:pt x="20" y="17"/>
                    <a:pt x="20" y="12"/>
                    <a:pt x="18" y="5"/>
                  </a:cubicBezTo>
                  <a:cubicBezTo>
                    <a:pt x="16" y="0"/>
                    <a:pt x="10" y="0"/>
                    <a:pt x="4" y="1"/>
                  </a:cubicBezTo>
                  <a:cubicBezTo>
                    <a:pt x="1" y="1"/>
                    <a:pt x="0" y="1"/>
                    <a:pt x="0" y="5"/>
                  </a:cubicBezTo>
                  <a:cubicBezTo>
                    <a:pt x="3" y="19"/>
                    <a:pt x="3" y="17"/>
                    <a:pt x="10" y="18"/>
                  </a:cubicBez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37" name="Freeform 34">
              <a:extLst>
                <a:ext uri="{FF2B5EF4-FFF2-40B4-BE49-F238E27FC236}">
                  <a16:creationId xmlns:a16="http://schemas.microsoft.com/office/drawing/2014/main" id="{B36263DF-5F44-9DAA-29EC-73B8E6BD1211}"/>
                </a:ext>
              </a:extLst>
            </p:cNvPr>
            <p:cNvSpPr/>
            <p:nvPr/>
          </p:nvSpPr>
          <p:spPr bwMode="auto">
            <a:xfrm>
              <a:off x="5072034" y="1475677"/>
              <a:ext cx="120888" cy="115132"/>
            </a:xfrm>
            <a:custGeom>
              <a:avLst/>
              <a:gdLst>
                <a:gd name="T0" fmla="*/ 135313963 w 18"/>
                <a:gd name="T1" fmla="*/ 779727945 h 17"/>
                <a:gd name="T2" fmla="*/ 360837200 w 18"/>
                <a:gd name="T3" fmla="*/ 733864795 h 17"/>
                <a:gd name="T4" fmla="*/ 811883674 w 18"/>
                <a:gd name="T5" fmla="*/ 137596276 h 17"/>
                <a:gd name="T6" fmla="*/ 360837200 w 18"/>
                <a:gd name="T7" fmla="*/ 45863163 h 17"/>
                <a:gd name="T8" fmla="*/ 90209300 w 18"/>
                <a:gd name="T9" fmla="*/ 275199325 h 17"/>
                <a:gd name="T10" fmla="*/ 135313963 w 18"/>
                <a:gd name="T11" fmla="*/ 779727945 h 17"/>
                <a:gd name="T12" fmla="*/ 0 60000 65536"/>
                <a:gd name="T13" fmla="*/ 0 60000 65536"/>
                <a:gd name="T14" fmla="*/ 0 60000 65536"/>
                <a:gd name="T15" fmla="*/ 0 60000 65536"/>
                <a:gd name="T16" fmla="*/ 0 60000 65536"/>
                <a:gd name="T17" fmla="*/ 0 60000 65536"/>
                <a:gd name="T18" fmla="*/ 0 w 18"/>
                <a:gd name="T19" fmla="*/ 0 h 17"/>
                <a:gd name="T20" fmla="*/ 18 w 18"/>
                <a:gd name="T21" fmla="*/ 17 h 17"/>
              </a:gdLst>
              <a:ahLst/>
              <a:cxnLst>
                <a:cxn ang="T12">
                  <a:pos x="T0" y="T1"/>
                </a:cxn>
                <a:cxn ang="T13">
                  <a:pos x="T2" y="T3"/>
                </a:cxn>
                <a:cxn ang="T14">
                  <a:pos x="T4" y="T5"/>
                </a:cxn>
                <a:cxn ang="T15">
                  <a:pos x="T6" y="T7"/>
                </a:cxn>
                <a:cxn ang="T16">
                  <a:pos x="T8" y="T9"/>
                </a:cxn>
                <a:cxn ang="T17">
                  <a:pos x="T10" y="T11"/>
                </a:cxn>
              </a:cxnLst>
              <a:rect l="T18" t="T19" r="T20" b="T21"/>
              <a:pathLst>
                <a:path w="18" h="17">
                  <a:moveTo>
                    <a:pt x="3" y="17"/>
                  </a:moveTo>
                  <a:cubicBezTo>
                    <a:pt x="8" y="16"/>
                    <a:pt x="8" y="16"/>
                    <a:pt x="8" y="16"/>
                  </a:cubicBezTo>
                  <a:cubicBezTo>
                    <a:pt x="17" y="16"/>
                    <a:pt x="17" y="11"/>
                    <a:pt x="18" y="3"/>
                  </a:cubicBezTo>
                  <a:cubicBezTo>
                    <a:pt x="18" y="0"/>
                    <a:pt x="13" y="0"/>
                    <a:pt x="8" y="1"/>
                  </a:cubicBezTo>
                  <a:cubicBezTo>
                    <a:pt x="3" y="2"/>
                    <a:pt x="3" y="2"/>
                    <a:pt x="2" y="6"/>
                  </a:cubicBezTo>
                  <a:cubicBezTo>
                    <a:pt x="1" y="9"/>
                    <a:pt x="0" y="16"/>
                    <a:pt x="3" y="17"/>
                  </a:cubicBez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grpSp>
    </p:spTree>
    <p:extLst>
      <p:ext uri="{BB962C8B-B14F-4D97-AF65-F5344CB8AC3E}">
        <p14:creationId xmlns:p14="http://schemas.microsoft.com/office/powerpoint/2010/main" val="2275763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Date Placeholder 4"/>
          <p:cNvSpPr>
            <a:spLocks noGrp="1"/>
          </p:cNvSpPr>
          <p:nvPr>
            <p:ph type="dt" sz="half" idx="10"/>
          </p:nvPr>
        </p:nvSpPr>
        <p:spPr/>
        <p:txBody>
          <a:bodyPr/>
          <a:lstStyle/>
          <a:p>
            <a:fld id="{DB89BB04-29DE-4029-ADF6-457035F23D0E}" type="datetime1">
              <a:rPr lang="zh-CN" altLang="en-US" smtClean="0"/>
              <a:t>2023/11/2</a:t>
            </a:fld>
            <a:endParaRPr lang="zh-CN" altLang="en-US"/>
          </a:p>
        </p:txBody>
      </p:sp>
      <p:sp>
        <p:nvSpPr>
          <p:cNvPr id="6" name="Footer Placeholder 5"/>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p>
        </p:txBody>
      </p:sp>
      <p:sp>
        <p:nvSpPr>
          <p:cNvPr id="7" name="Slide Number Placeholder 6"/>
          <p:cNvSpPr>
            <a:spLocks noGrp="1"/>
          </p:cNvSpPr>
          <p:nvPr>
            <p:ph type="sldNum" sz="quarter" idx="12"/>
          </p:nvPr>
        </p:nvSpPr>
        <p:spPr/>
        <p:txBody>
          <a:bodyPr/>
          <a:lstStyle/>
          <a:p>
            <a:fld id="{5B3F3CCD-5AE8-4BDA-99FD-25BB3DCCC447}" type="slidenum">
              <a:rPr lang="zh-CN" altLang="en-US" smtClean="0"/>
              <a:t>‹#›</a:t>
            </a:fld>
            <a:endParaRPr lang="zh-CN" altLang="en-US"/>
          </a:p>
        </p:txBody>
      </p:sp>
    </p:spTree>
    <p:extLst>
      <p:ext uri="{BB962C8B-B14F-4D97-AF65-F5344CB8AC3E}">
        <p14:creationId xmlns:p14="http://schemas.microsoft.com/office/powerpoint/2010/main" val="36418961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635961" y="0"/>
            <a:ext cx="10674590" cy="844601"/>
          </a:xfrm>
        </p:spPr>
        <p:txBody>
          <a:bodyPr>
            <a:normAutofit/>
          </a:bodyPr>
          <a:lstStyle>
            <a:lvl1pPr marL="0">
              <a:defRPr sz="3600">
                <a:solidFill>
                  <a:schemeClr val="tx1">
                    <a:lumMod val="65000"/>
                    <a:lumOff val="35000"/>
                  </a:schemeClr>
                </a:solidFill>
                <a:latin typeface="腾讯体 W7" panose="020C08030202040F0204" pitchFamily="34" charset="-122"/>
                <a:ea typeface="腾讯体 W7" panose="020C08030202040F0204" pitchFamily="34" charset="-122"/>
              </a:defRPr>
            </a:lvl1pPr>
          </a:lstStyle>
          <a:p>
            <a:r>
              <a:rPr lang="zh-CN" altLang="en-US" dirty="0"/>
              <a:t>单击此处编辑母版标题样式</a:t>
            </a:r>
            <a:endParaRPr lang="en-US" dirty="0"/>
          </a:p>
        </p:txBody>
      </p:sp>
      <p:sp>
        <p:nvSpPr>
          <p:cNvPr id="3" name="Content Placeholder 2"/>
          <p:cNvSpPr>
            <a:spLocks noGrp="1"/>
          </p:cNvSpPr>
          <p:nvPr>
            <p:ph idx="1"/>
          </p:nvPr>
        </p:nvSpPr>
        <p:spPr>
          <a:xfrm>
            <a:off x="635961" y="963827"/>
            <a:ext cx="10806396" cy="5177116"/>
          </a:xfrm>
        </p:spPr>
        <p:txBody>
          <a:bodyPr/>
          <a:lstStyle>
            <a:lvl1pPr>
              <a:defRPr>
                <a:latin typeface="腾讯体 W3" panose="020C04030202040F0204" pitchFamily="34" charset="-122"/>
                <a:ea typeface="腾讯体 W3" panose="020C04030202040F0204" pitchFamily="34" charset="-122"/>
              </a:defRPr>
            </a:lvl1pPr>
            <a:lvl2pPr>
              <a:defRPr>
                <a:latin typeface="腾讯体 W3" panose="020C04030202040F0204" pitchFamily="34" charset="-122"/>
                <a:ea typeface="腾讯体 W3" panose="020C04030202040F0204" pitchFamily="34" charset="-122"/>
              </a:defRPr>
            </a:lvl2pPr>
            <a:lvl3pPr>
              <a:defRPr>
                <a:latin typeface="腾讯体 W3" panose="020C04030202040F0204" pitchFamily="34" charset="-122"/>
                <a:ea typeface="腾讯体 W3" panose="020C04030202040F0204" pitchFamily="34" charset="-122"/>
              </a:defRPr>
            </a:lvl3pPr>
            <a:lvl4pPr>
              <a:defRPr>
                <a:latin typeface="腾讯体 W3" panose="020C04030202040F0204" pitchFamily="34" charset="-122"/>
                <a:ea typeface="腾讯体 W3" panose="020C04030202040F0204" pitchFamily="34" charset="-122"/>
              </a:defRPr>
            </a:lvl4pPr>
            <a:lvl5pPr>
              <a:defRPr>
                <a:latin typeface="腾讯体 W3" panose="020C04030202040F0204" pitchFamily="34" charset="-122"/>
                <a:ea typeface="腾讯体 W3" panose="020C04030202040F0204" pitchFamily="34" charset="-122"/>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4" name="Date Placeholder 3"/>
          <p:cNvSpPr>
            <a:spLocks noGrp="1"/>
          </p:cNvSpPr>
          <p:nvPr>
            <p:ph type="dt" sz="half" idx="10"/>
          </p:nvPr>
        </p:nvSpPr>
        <p:spPr/>
        <p:txBody>
          <a:bodyPr/>
          <a:lstStyle>
            <a:lvl1pPr>
              <a:defRPr>
                <a:latin typeface="腾讯体 W3" panose="020C04030202040F0204" pitchFamily="34" charset="-122"/>
                <a:ea typeface="腾讯体 W3" panose="020C04030202040F0204" pitchFamily="34" charset="-122"/>
              </a:defRPr>
            </a:lvl1pPr>
          </a:lstStyle>
          <a:p>
            <a:fld id="{D515C40F-68D7-4904-966C-9F3D550CC0AF}" type="datetime1">
              <a:rPr lang="zh-CN" altLang="en-US" smtClean="0"/>
              <a:t>2023/11/2</a:t>
            </a:fld>
            <a:endParaRPr lang="zh-CN" altLang="en-US"/>
          </a:p>
        </p:txBody>
      </p:sp>
      <p:sp>
        <p:nvSpPr>
          <p:cNvPr id="5" name="Footer Placeholder 4"/>
          <p:cNvSpPr>
            <a:spLocks noGrp="1"/>
          </p:cNvSpPr>
          <p:nvPr>
            <p:ph type="ftr" sz="quarter" idx="11"/>
          </p:nvPr>
        </p:nvSpPr>
        <p:spPr/>
        <p:txBody>
          <a:bodyPr/>
          <a:lstStyle>
            <a:lvl1pPr>
              <a:defRPr>
                <a:latin typeface="腾讯体 W3" panose="020C04030202040F0204" pitchFamily="34" charset="-122"/>
                <a:ea typeface="腾讯体 W3" panose="020C04030202040F0204" pitchFamily="34" charset="-122"/>
              </a:defRPr>
            </a:lvl1pPr>
          </a:lstStyle>
          <a:p>
            <a:r>
              <a:rPr lang="zh-CN" altLang="en-US" dirty="0"/>
              <a:t>深圳大学 计算机与软件学院</a:t>
            </a:r>
            <a:r>
              <a:rPr lang="en-US" altLang="zh-CN" dirty="0"/>
              <a:t>《</a:t>
            </a:r>
            <a:r>
              <a:rPr lang="zh-CN" altLang="en-US" dirty="0"/>
              <a:t>软件工程</a:t>
            </a:r>
            <a:r>
              <a:rPr lang="en-US" altLang="zh-CN" dirty="0"/>
              <a:t>》</a:t>
            </a:r>
            <a:r>
              <a:rPr lang="zh-CN" altLang="en-US" dirty="0"/>
              <a:t>课程组</a:t>
            </a:r>
          </a:p>
        </p:txBody>
      </p:sp>
      <p:sp>
        <p:nvSpPr>
          <p:cNvPr id="6" name="Slide Number Placeholder 5"/>
          <p:cNvSpPr>
            <a:spLocks noGrp="1"/>
          </p:cNvSpPr>
          <p:nvPr>
            <p:ph type="sldNum" sz="quarter" idx="12"/>
          </p:nvPr>
        </p:nvSpPr>
        <p:spPr/>
        <p:txBody>
          <a:bodyPr/>
          <a:lstStyle>
            <a:lvl1pPr>
              <a:defRPr>
                <a:latin typeface="腾讯体 W3" panose="020C04030202040F0204" pitchFamily="34" charset="-122"/>
                <a:ea typeface="腾讯体 W3" panose="020C04030202040F0204" pitchFamily="34" charset="-122"/>
              </a:defRPr>
            </a:lvl1pPr>
          </a:lstStyle>
          <a:p>
            <a:fld id="{5B3F3CCD-5AE8-4BDA-99FD-25BB3DCCC447}" type="slidenum">
              <a:rPr lang="zh-CN" altLang="en-US" smtClean="0"/>
              <a:pPr/>
              <a:t>‹#›</a:t>
            </a:fld>
            <a:endParaRPr lang="zh-CN" altLang="en-US"/>
          </a:p>
        </p:txBody>
      </p:sp>
    </p:spTree>
    <p:extLst>
      <p:ext uri="{BB962C8B-B14F-4D97-AF65-F5344CB8AC3E}">
        <p14:creationId xmlns:p14="http://schemas.microsoft.com/office/powerpoint/2010/main" val="21421445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导航页">
    <p:spTree>
      <p:nvGrpSpPr>
        <p:cNvPr id="1" name=""/>
        <p:cNvGrpSpPr/>
        <p:nvPr/>
      </p:nvGrpSpPr>
      <p:grpSpPr>
        <a:xfrm>
          <a:off x="0" y="0"/>
          <a:ext cx="0" cy="0"/>
          <a:chOff x="0" y="0"/>
          <a:chExt cx="0" cy="0"/>
        </a:xfrm>
      </p:grpSpPr>
      <p:sp>
        <p:nvSpPr>
          <p:cNvPr id="2" name="Title 1"/>
          <p:cNvSpPr>
            <a:spLocks noGrp="1"/>
          </p:cNvSpPr>
          <p:nvPr>
            <p:ph type="title"/>
          </p:nvPr>
        </p:nvSpPr>
        <p:spPr>
          <a:xfrm>
            <a:off x="635961" y="0"/>
            <a:ext cx="10674590" cy="844601"/>
          </a:xfrm>
        </p:spPr>
        <p:txBody>
          <a:bodyPr>
            <a:normAutofit/>
          </a:bodyPr>
          <a:lstStyle>
            <a:lvl1pPr marL="0">
              <a:defRPr sz="3600">
                <a:solidFill>
                  <a:schemeClr val="tx1">
                    <a:lumMod val="65000"/>
                    <a:lumOff val="35000"/>
                  </a:schemeClr>
                </a:solidFill>
                <a:latin typeface="腾讯体 W7" panose="020C08030202040F0204" pitchFamily="34" charset="-122"/>
                <a:ea typeface="腾讯体 W7" panose="020C08030202040F0204" pitchFamily="34" charset="-122"/>
              </a:defRPr>
            </a:lvl1pPr>
          </a:lstStyle>
          <a:p>
            <a:r>
              <a:rPr lang="zh-CN" altLang="en-US" dirty="0"/>
              <a:t>单击此处编辑母版标题样式</a:t>
            </a:r>
            <a:endParaRPr lang="en-US" dirty="0"/>
          </a:p>
        </p:txBody>
      </p:sp>
      <p:sp>
        <p:nvSpPr>
          <p:cNvPr id="4" name="Date Placeholder 3"/>
          <p:cNvSpPr>
            <a:spLocks noGrp="1"/>
          </p:cNvSpPr>
          <p:nvPr>
            <p:ph type="dt" sz="half" idx="10"/>
          </p:nvPr>
        </p:nvSpPr>
        <p:spPr/>
        <p:txBody>
          <a:bodyPr/>
          <a:lstStyle>
            <a:lvl1pPr>
              <a:defRPr>
                <a:latin typeface="腾讯体 W3" panose="020C04030202040F0204" pitchFamily="34" charset="-122"/>
                <a:ea typeface="腾讯体 W3" panose="020C04030202040F0204" pitchFamily="34" charset="-122"/>
              </a:defRPr>
            </a:lvl1pPr>
          </a:lstStyle>
          <a:p>
            <a:fld id="{D515C40F-68D7-4904-966C-9F3D550CC0AF}" type="datetime1">
              <a:rPr lang="zh-CN" altLang="en-US" smtClean="0"/>
              <a:t>2023/11/2</a:t>
            </a:fld>
            <a:endParaRPr lang="zh-CN" altLang="en-US"/>
          </a:p>
        </p:txBody>
      </p:sp>
      <p:sp>
        <p:nvSpPr>
          <p:cNvPr id="5" name="Footer Placeholder 4"/>
          <p:cNvSpPr>
            <a:spLocks noGrp="1"/>
          </p:cNvSpPr>
          <p:nvPr>
            <p:ph type="ftr" sz="quarter" idx="11"/>
          </p:nvPr>
        </p:nvSpPr>
        <p:spPr/>
        <p:txBody>
          <a:bodyPr/>
          <a:lstStyle>
            <a:lvl1pPr>
              <a:defRPr>
                <a:latin typeface="腾讯体 W3" panose="020C04030202040F0204" pitchFamily="34" charset="-122"/>
                <a:ea typeface="腾讯体 W3" panose="020C04030202040F0204" pitchFamily="34" charset="-122"/>
              </a:defRPr>
            </a:lvl1pPr>
          </a:lstStyle>
          <a:p>
            <a:r>
              <a:rPr lang="zh-CN" altLang="en-US" dirty="0"/>
              <a:t>深圳大学 计算机与软件学院</a:t>
            </a:r>
            <a:r>
              <a:rPr lang="en-US" altLang="zh-CN" dirty="0"/>
              <a:t>《</a:t>
            </a:r>
            <a:r>
              <a:rPr lang="zh-CN" altLang="en-US" dirty="0"/>
              <a:t>软件工程</a:t>
            </a:r>
            <a:r>
              <a:rPr lang="en-US" altLang="zh-CN" dirty="0"/>
              <a:t>》</a:t>
            </a:r>
            <a:r>
              <a:rPr lang="zh-CN" altLang="en-US" dirty="0"/>
              <a:t>课程组</a:t>
            </a:r>
          </a:p>
        </p:txBody>
      </p:sp>
      <p:sp>
        <p:nvSpPr>
          <p:cNvPr id="6" name="Slide Number Placeholder 5"/>
          <p:cNvSpPr>
            <a:spLocks noGrp="1"/>
          </p:cNvSpPr>
          <p:nvPr>
            <p:ph type="sldNum" sz="quarter" idx="12"/>
          </p:nvPr>
        </p:nvSpPr>
        <p:spPr/>
        <p:txBody>
          <a:bodyPr/>
          <a:lstStyle>
            <a:lvl1pPr>
              <a:defRPr>
                <a:latin typeface="腾讯体 W3" panose="020C04030202040F0204" pitchFamily="34" charset="-122"/>
                <a:ea typeface="腾讯体 W3" panose="020C04030202040F0204" pitchFamily="34" charset="-122"/>
              </a:defRPr>
            </a:lvl1pPr>
          </a:lstStyle>
          <a:p>
            <a:fld id="{5B3F3CCD-5AE8-4BDA-99FD-25BB3DCCC447}" type="slidenum">
              <a:rPr lang="zh-CN" altLang="en-US" smtClean="0"/>
              <a:pPr/>
              <a:t>‹#›</a:t>
            </a:fld>
            <a:endParaRPr lang="zh-CN" altLang="en-US"/>
          </a:p>
        </p:txBody>
      </p:sp>
    </p:spTree>
    <p:extLst>
      <p:ext uri="{BB962C8B-B14F-4D97-AF65-F5344CB8AC3E}">
        <p14:creationId xmlns:p14="http://schemas.microsoft.com/office/powerpoint/2010/main" val="41368809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secHead" preserve="1">
  <p:cSld name="节标题">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2254634"/>
          </a:xfrm>
        </p:spPr>
        <p:txBody>
          <a:bodyPr anchor="b" anchorCtr="0">
            <a:normAutofit/>
          </a:bodyPr>
          <a:lstStyle>
            <a:lvl1pPr>
              <a:lnSpc>
                <a:spcPct val="85000"/>
              </a:lnSpc>
              <a:defRPr sz="8000" b="0">
                <a:solidFill>
                  <a:schemeClr val="tx1">
                    <a:lumMod val="85000"/>
                    <a:lumOff val="15000"/>
                  </a:schemeClr>
                </a:solidFill>
              </a:defRPr>
            </a:lvl1pPr>
          </a:lstStyle>
          <a:p>
            <a:r>
              <a:rPr lang="zh-CN" altLang="en-US" dirty="0"/>
              <a:t>单击此处编辑母版标题样式</a:t>
            </a:r>
            <a:endParaRPr lang="en-US" dirty="0"/>
          </a:p>
        </p:txBody>
      </p:sp>
      <p:sp>
        <p:nvSpPr>
          <p:cNvPr id="3" name="Text Placeholder 2"/>
          <p:cNvSpPr>
            <a:spLocks noGrp="1"/>
          </p:cNvSpPr>
          <p:nvPr>
            <p:ph type="body" idx="1"/>
          </p:nvPr>
        </p:nvSpPr>
        <p:spPr>
          <a:xfrm>
            <a:off x="1097280" y="3411797"/>
            <a:ext cx="10058400" cy="2184331"/>
          </a:xfrm>
        </p:spPr>
        <p:txBody>
          <a:bodyPr lIns="91440" rIns="91440" anchor="t" anchorCtr="0">
            <a:normAutofit/>
          </a:bodyPr>
          <a:lstStyle>
            <a:lvl1pPr marL="0" indent="0">
              <a:buNone/>
              <a:defRPr sz="2400" cap="all" spc="200" baseline="0">
                <a:solidFill>
                  <a:schemeClr val="tx1"/>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dirty="0"/>
              <a:t>编辑母版文本样式</a:t>
            </a:r>
          </a:p>
        </p:txBody>
      </p:sp>
      <p:sp>
        <p:nvSpPr>
          <p:cNvPr id="4" name="Date Placeholder 3"/>
          <p:cNvSpPr>
            <a:spLocks noGrp="1"/>
          </p:cNvSpPr>
          <p:nvPr>
            <p:ph type="dt" sz="half" idx="10"/>
          </p:nvPr>
        </p:nvSpPr>
        <p:spPr/>
        <p:txBody>
          <a:bodyPr/>
          <a:lstStyle/>
          <a:p>
            <a:fld id="{0AE4A9BB-C66D-4564-8260-6614542D0697}" type="datetime1">
              <a:rPr lang="zh-CN" altLang="en-US" smtClean="0"/>
              <a:t>2023/11/2</a:t>
            </a:fld>
            <a:endParaRPr lang="zh-CN" altLang="en-US"/>
          </a:p>
        </p:txBody>
      </p:sp>
      <p:sp>
        <p:nvSpPr>
          <p:cNvPr id="5" name="Footer Placeholder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p>
        </p:txBody>
      </p:sp>
      <p:sp>
        <p:nvSpPr>
          <p:cNvPr id="6" name="Slide Number Placeholder 5"/>
          <p:cNvSpPr>
            <a:spLocks noGrp="1"/>
          </p:cNvSpPr>
          <p:nvPr>
            <p:ph type="sldNum" sz="quarter" idx="12"/>
          </p:nvPr>
        </p:nvSpPr>
        <p:spPr/>
        <p:txBody>
          <a:bodyPr/>
          <a:lstStyle/>
          <a:p>
            <a:fld id="{5B3F3CCD-5AE8-4BDA-99FD-25BB3DCCC447}" type="slidenum">
              <a:rPr lang="zh-CN" altLang="en-US" smtClean="0"/>
              <a:t>‹#›</a:t>
            </a:fld>
            <a:endParaRPr lang="zh-CN" altLang="en-US"/>
          </a:p>
        </p:txBody>
      </p:sp>
      <p:cxnSp>
        <p:nvCxnSpPr>
          <p:cNvPr id="9" name="Straight Connector 8"/>
          <p:cNvCxnSpPr/>
          <p:nvPr/>
        </p:nvCxnSpPr>
        <p:spPr>
          <a:xfrm>
            <a:off x="1197825" y="3212691"/>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nvGrpSpPr>
          <p:cNvPr id="10" name="组合 21">
            <a:extLst>
              <a:ext uri="{FF2B5EF4-FFF2-40B4-BE49-F238E27FC236}">
                <a16:creationId xmlns:a16="http://schemas.microsoft.com/office/drawing/2014/main" id="{9E79F19F-E523-CDAE-211F-D1E6178E2A4F}"/>
              </a:ext>
            </a:extLst>
          </p:cNvPr>
          <p:cNvGrpSpPr/>
          <p:nvPr userDrawn="1"/>
        </p:nvGrpSpPr>
        <p:grpSpPr bwMode="auto">
          <a:xfrm>
            <a:off x="6726560" y="-210839"/>
            <a:ext cx="7768666" cy="7764182"/>
            <a:chOff x="1502936" y="-740618"/>
            <a:chExt cx="6188355" cy="6185476"/>
          </a:xfrm>
        </p:grpSpPr>
        <p:sp>
          <p:nvSpPr>
            <p:cNvPr id="11" name="Freeform 5">
              <a:extLst>
                <a:ext uri="{FF2B5EF4-FFF2-40B4-BE49-F238E27FC236}">
                  <a16:creationId xmlns:a16="http://schemas.microsoft.com/office/drawing/2014/main" id="{864CE9D1-D349-2BCC-F2B2-A64CCB18EB27}"/>
                </a:ext>
              </a:extLst>
            </p:cNvPr>
            <p:cNvSpPr/>
            <p:nvPr/>
          </p:nvSpPr>
          <p:spPr bwMode="auto">
            <a:xfrm>
              <a:off x="4764056" y="-426883"/>
              <a:ext cx="538243" cy="584295"/>
            </a:xfrm>
            <a:custGeom>
              <a:avLst/>
              <a:gdLst>
                <a:gd name="T0" fmla="*/ 2147483647 w 79"/>
                <a:gd name="T1" fmla="*/ 2147483647 h 86"/>
                <a:gd name="T2" fmla="*/ 1299754571 w 79"/>
                <a:gd name="T3" fmla="*/ 2147483647 h 86"/>
                <a:gd name="T4" fmla="*/ 92836688 w 79"/>
                <a:gd name="T5" fmla="*/ 2147483647 h 86"/>
                <a:gd name="T6" fmla="*/ 464197148 w 79"/>
                <a:gd name="T7" fmla="*/ 507759181 h 86"/>
                <a:gd name="T8" fmla="*/ 46418344 w 79"/>
                <a:gd name="T9" fmla="*/ 92318604 h 86"/>
                <a:gd name="T10" fmla="*/ 185680190 w 79"/>
                <a:gd name="T11" fmla="*/ 0 h 86"/>
                <a:gd name="T12" fmla="*/ 881975753 w 79"/>
                <a:gd name="T13" fmla="*/ 138477919 h 86"/>
                <a:gd name="T14" fmla="*/ 1624689700 w 79"/>
                <a:gd name="T15" fmla="*/ 230803343 h 86"/>
                <a:gd name="T16" fmla="*/ 1717533175 w 79"/>
                <a:gd name="T17" fmla="*/ 323121921 h 86"/>
                <a:gd name="T18" fmla="*/ 1206911096 w 79"/>
                <a:gd name="T19" fmla="*/ 600084553 h 86"/>
                <a:gd name="T20" fmla="*/ 881975753 w 79"/>
                <a:gd name="T21" fmla="*/ 2147483647 h 86"/>
                <a:gd name="T22" fmla="*/ 1531853038 w 79"/>
                <a:gd name="T23" fmla="*/ 2147483647 h 86"/>
                <a:gd name="T24" fmla="*/ 2147483647 w 79"/>
                <a:gd name="T25" fmla="*/ 2147483647 h 86"/>
                <a:gd name="T26" fmla="*/ 2147483647 w 79"/>
                <a:gd name="T27" fmla="*/ 1384806260 h 86"/>
                <a:gd name="T28" fmla="*/ 2147483647 w 79"/>
                <a:gd name="T29" fmla="*/ 507759181 h 86"/>
                <a:gd name="T30" fmla="*/ 2147483647 w 79"/>
                <a:gd name="T31" fmla="*/ 415440498 h 86"/>
                <a:gd name="T32" fmla="*/ 2147483647 w 79"/>
                <a:gd name="T33" fmla="*/ 369281209 h 86"/>
                <a:gd name="T34" fmla="*/ 2147483647 w 79"/>
                <a:gd name="T35" fmla="*/ 461599893 h 86"/>
                <a:gd name="T36" fmla="*/ 2147483647 w 79"/>
                <a:gd name="T37" fmla="*/ 553925264 h 86"/>
                <a:gd name="T38" fmla="*/ 2147483647 w 79"/>
                <a:gd name="T39" fmla="*/ 600084553 h 86"/>
                <a:gd name="T40" fmla="*/ 2147483647 w 79"/>
                <a:gd name="T41" fmla="*/ 692403130 h 86"/>
                <a:gd name="T42" fmla="*/ 2147483647 w 79"/>
                <a:gd name="T43" fmla="*/ 1384806260 h 86"/>
                <a:gd name="T44" fmla="*/ 2147483647 w 79"/>
                <a:gd name="T45" fmla="*/ 2147483647 h 8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79"/>
                <a:gd name="T70" fmla="*/ 0 h 86"/>
                <a:gd name="T71" fmla="*/ 79 w 79"/>
                <a:gd name="T72" fmla="*/ 86 h 8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79" h="86">
                  <a:moveTo>
                    <a:pt x="59" y="63"/>
                  </a:moveTo>
                  <a:cubicBezTo>
                    <a:pt x="56" y="80"/>
                    <a:pt x="43" y="86"/>
                    <a:pt x="28" y="84"/>
                  </a:cubicBezTo>
                  <a:cubicBezTo>
                    <a:pt x="10" y="81"/>
                    <a:pt x="0" y="71"/>
                    <a:pt x="2" y="60"/>
                  </a:cubicBezTo>
                  <a:cubicBezTo>
                    <a:pt x="10" y="11"/>
                    <a:pt x="10" y="11"/>
                    <a:pt x="10" y="11"/>
                  </a:cubicBezTo>
                  <a:cubicBezTo>
                    <a:pt x="11" y="2"/>
                    <a:pt x="1" y="5"/>
                    <a:pt x="1" y="2"/>
                  </a:cubicBezTo>
                  <a:cubicBezTo>
                    <a:pt x="2" y="1"/>
                    <a:pt x="2" y="0"/>
                    <a:pt x="4" y="0"/>
                  </a:cubicBezTo>
                  <a:cubicBezTo>
                    <a:pt x="10" y="1"/>
                    <a:pt x="15" y="2"/>
                    <a:pt x="19" y="3"/>
                  </a:cubicBezTo>
                  <a:cubicBezTo>
                    <a:pt x="24" y="4"/>
                    <a:pt x="29" y="4"/>
                    <a:pt x="35" y="5"/>
                  </a:cubicBezTo>
                  <a:cubicBezTo>
                    <a:pt x="37" y="6"/>
                    <a:pt x="37" y="6"/>
                    <a:pt x="37" y="7"/>
                  </a:cubicBezTo>
                  <a:cubicBezTo>
                    <a:pt x="37" y="10"/>
                    <a:pt x="28" y="4"/>
                    <a:pt x="26" y="13"/>
                  </a:cubicBezTo>
                  <a:cubicBezTo>
                    <a:pt x="19" y="62"/>
                    <a:pt x="19" y="62"/>
                    <a:pt x="19" y="62"/>
                  </a:cubicBezTo>
                  <a:cubicBezTo>
                    <a:pt x="17" y="71"/>
                    <a:pt x="24" y="80"/>
                    <a:pt x="33" y="81"/>
                  </a:cubicBezTo>
                  <a:cubicBezTo>
                    <a:pt x="45" y="83"/>
                    <a:pt x="54" y="77"/>
                    <a:pt x="56" y="63"/>
                  </a:cubicBezTo>
                  <a:cubicBezTo>
                    <a:pt x="61" y="30"/>
                    <a:pt x="61" y="30"/>
                    <a:pt x="61" y="30"/>
                  </a:cubicBezTo>
                  <a:cubicBezTo>
                    <a:pt x="63" y="20"/>
                    <a:pt x="60" y="14"/>
                    <a:pt x="55" y="11"/>
                  </a:cubicBezTo>
                  <a:cubicBezTo>
                    <a:pt x="54" y="11"/>
                    <a:pt x="52" y="10"/>
                    <a:pt x="52" y="9"/>
                  </a:cubicBezTo>
                  <a:cubicBezTo>
                    <a:pt x="52" y="9"/>
                    <a:pt x="52" y="8"/>
                    <a:pt x="54" y="8"/>
                  </a:cubicBezTo>
                  <a:cubicBezTo>
                    <a:pt x="57" y="9"/>
                    <a:pt x="61" y="10"/>
                    <a:pt x="66" y="10"/>
                  </a:cubicBezTo>
                  <a:cubicBezTo>
                    <a:pt x="70" y="11"/>
                    <a:pt x="75" y="11"/>
                    <a:pt x="77" y="12"/>
                  </a:cubicBezTo>
                  <a:cubicBezTo>
                    <a:pt x="79" y="12"/>
                    <a:pt x="79" y="13"/>
                    <a:pt x="79" y="13"/>
                  </a:cubicBezTo>
                  <a:cubicBezTo>
                    <a:pt x="79" y="14"/>
                    <a:pt x="77" y="14"/>
                    <a:pt x="75" y="15"/>
                  </a:cubicBezTo>
                  <a:cubicBezTo>
                    <a:pt x="70" y="15"/>
                    <a:pt x="65" y="20"/>
                    <a:pt x="64" y="30"/>
                  </a:cubicBezTo>
                  <a:lnTo>
                    <a:pt x="59" y="63"/>
                  </a:ln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12" name="Freeform 6">
              <a:extLst>
                <a:ext uri="{FF2B5EF4-FFF2-40B4-BE49-F238E27FC236}">
                  <a16:creationId xmlns:a16="http://schemas.microsoft.com/office/drawing/2014/main" id="{CFC9D40B-AF23-08BB-793E-CF84398083AC}"/>
                </a:ext>
              </a:extLst>
            </p:cNvPr>
            <p:cNvSpPr/>
            <p:nvPr/>
          </p:nvSpPr>
          <p:spPr bwMode="auto">
            <a:xfrm>
              <a:off x="5247611" y="-297359"/>
              <a:ext cx="731090" cy="687914"/>
            </a:xfrm>
            <a:custGeom>
              <a:avLst/>
              <a:gdLst>
                <a:gd name="T0" fmla="*/ 980378172 w 107"/>
                <a:gd name="T1" fmla="*/ 2147483647 h 101"/>
                <a:gd name="T2" fmla="*/ 1027065430 w 107"/>
                <a:gd name="T3" fmla="*/ 2147483647 h 101"/>
                <a:gd name="T4" fmla="*/ 1260488052 w 107"/>
                <a:gd name="T5" fmla="*/ 2147483647 h 101"/>
                <a:gd name="T6" fmla="*/ 1167113537 w 107"/>
                <a:gd name="T7" fmla="*/ 2147483647 h 101"/>
                <a:gd name="T8" fmla="*/ 606900397 w 107"/>
                <a:gd name="T9" fmla="*/ 2147483647 h 101"/>
                <a:gd name="T10" fmla="*/ 46687271 w 107"/>
                <a:gd name="T11" fmla="*/ 2147483647 h 101"/>
                <a:gd name="T12" fmla="*/ 0 w 107"/>
                <a:gd name="T13" fmla="*/ 2147483647 h 101"/>
                <a:gd name="T14" fmla="*/ 326790411 w 107"/>
                <a:gd name="T15" fmla="*/ 2147483647 h 101"/>
                <a:gd name="T16" fmla="*/ 887010276 w 107"/>
                <a:gd name="T17" fmla="*/ 2147483647 h 101"/>
                <a:gd name="T18" fmla="*/ 1820701405 w 107"/>
                <a:gd name="T19" fmla="*/ 649458943 h 101"/>
                <a:gd name="T20" fmla="*/ 1493910673 w 107"/>
                <a:gd name="T21" fmla="*/ 139169781 h 101"/>
                <a:gd name="T22" fmla="*/ 1400536159 w 107"/>
                <a:gd name="T23" fmla="*/ 46389923 h 101"/>
                <a:gd name="T24" fmla="*/ 1493910673 w 107"/>
                <a:gd name="T25" fmla="*/ 0 h 101"/>
                <a:gd name="T26" fmla="*/ 2007443602 w 107"/>
                <a:gd name="T27" fmla="*/ 231949653 h 101"/>
                <a:gd name="T28" fmla="*/ 2147483647 w 107"/>
                <a:gd name="T29" fmla="*/ 510289215 h 101"/>
                <a:gd name="T30" fmla="*/ 2147483647 w 107"/>
                <a:gd name="T31" fmla="*/ 2147483647 h 101"/>
                <a:gd name="T32" fmla="*/ 2147483647 w 107"/>
                <a:gd name="T33" fmla="*/ 2147483647 h 101"/>
                <a:gd name="T34" fmla="*/ 2147483647 w 107"/>
                <a:gd name="T35" fmla="*/ 1994773762 h 101"/>
                <a:gd name="T36" fmla="*/ 2147483647 w 107"/>
                <a:gd name="T37" fmla="*/ 1252534788 h 101"/>
                <a:gd name="T38" fmla="*/ 2147483647 w 107"/>
                <a:gd name="T39" fmla="*/ 1066975150 h 101"/>
                <a:gd name="T40" fmla="*/ 2147483647 w 107"/>
                <a:gd name="T41" fmla="*/ 1020585241 h 101"/>
                <a:gd name="T42" fmla="*/ 2147483647 w 107"/>
                <a:gd name="T43" fmla="*/ 1298924697 h 101"/>
                <a:gd name="T44" fmla="*/ 2147483647 w 107"/>
                <a:gd name="T45" fmla="*/ 1530874243 h 101"/>
                <a:gd name="T46" fmla="*/ 2147483647 w 107"/>
                <a:gd name="T47" fmla="*/ 1577264153 h 101"/>
                <a:gd name="T48" fmla="*/ 2147483647 w 107"/>
                <a:gd name="T49" fmla="*/ 1577264153 h 101"/>
                <a:gd name="T50" fmla="*/ 2147483647 w 107"/>
                <a:gd name="T51" fmla="*/ 2041163671 h 101"/>
                <a:gd name="T52" fmla="*/ 2147483647 w 107"/>
                <a:gd name="T53" fmla="*/ 2147483647 h 101"/>
                <a:gd name="T54" fmla="*/ 2147483647 w 107"/>
                <a:gd name="T55" fmla="*/ 2147483647 h 101"/>
                <a:gd name="T56" fmla="*/ 2147483647 w 107"/>
                <a:gd name="T57" fmla="*/ 2147483647 h 101"/>
                <a:gd name="T58" fmla="*/ 1867388662 w 107"/>
                <a:gd name="T59" fmla="*/ 881415300 h 101"/>
                <a:gd name="T60" fmla="*/ 1867388662 w 107"/>
                <a:gd name="T61" fmla="*/ 881415300 h 101"/>
                <a:gd name="T62" fmla="*/ 980378172 w 107"/>
                <a:gd name="T63" fmla="*/ 2147483647 h 101"/>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07"/>
                <a:gd name="T97" fmla="*/ 0 h 101"/>
                <a:gd name="T98" fmla="*/ 107 w 107"/>
                <a:gd name="T99" fmla="*/ 101 h 101"/>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07" h="101">
                  <a:moveTo>
                    <a:pt x="21" y="61"/>
                  </a:moveTo>
                  <a:cubicBezTo>
                    <a:pt x="18" y="69"/>
                    <a:pt x="20" y="74"/>
                    <a:pt x="22" y="76"/>
                  </a:cubicBezTo>
                  <a:cubicBezTo>
                    <a:pt x="24" y="79"/>
                    <a:pt x="28" y="79"/>
                    <a:pt x="27" y="81"/>
                  </a:cubicBezTo>
                  <a:cubicBezTo>
                    <a:pt x="26" y="82"/>
                    <a:pt x="26" y="82"/>
                    <a:pt x="25" y="81"/>
                  </a:cubicBezTo>
                  <a:cubicBezTo>
                    <a:pt x="21" y="80"/>
                    <a:pt x="17" y="78"/>
                    <a:pt x="13" y="76"/>
                  </a:cubicBezTo>
                  <a:cubicBezTo>
                    <a:pt x="9" y="74"/>
                    <a:pt x="5" y="73"/>
                    <a:pt x="1" y="71"/>
                  </a:cubicBezTo>
                  <a:cubicBezTo>
                    <a:pt x="0" y="70"/>
                    <a:pt x="0" y="70"/>
                    <a:pt x="0" y="69"/>
                  </a:cubicBezTo>
                  <a:cubicBezTo>
                    <a:pt x="1" y="67"/>
                    <a:pt x="3" y="70"/>
                    <a:pt x="7" y="70"/>
                  </a:cubicBezTo>
                  <a:cubicBezTo>
                    <a:pt x="10" y="70"/>
                    <a:pt x="15" y="68"/>
                    <a:pt x="19" y="59"/>
                  </a:cubicBezTo>
                  <a:cubicBezTo>
                    <a:pt x="39" y="14"/>
                    <a:pt x="39" y="14"/>
                    <a:pt x="39" y="14"/>
                  </a:cubicBezTo>
                  <a:cubicBezTo>
                    <a:pt x="38" y="8"/>
                    <a:pt x="35" y="5"/>
                    <a:pt x="32" y="3"/>
                  </a:cubicBezTo>
                  <a:cubicBezTo>
                    <a:pt x="31" y="2"/>
                    <a:pt x="30" y="2"/>
                    <a:pt x="30" y="1"/>
                  </a:cubicBezTo>
                  <a:cubicBezTo>
                    <a:pt x="31" y="0"/>
                    <a:pt x="31" y="0"/>
                    <a:pt x="32" y="0"/>
                  </a:cubicBezTo>
                  <a:cubicBezTo>
                    <a:pt x="36" y="2"/>
                    <a:pt x="39" y="4"/>
                    <a:pt x="43" y="5"/>
                  </a:cubicBezTo>
                  <a:cubicBezTo>
                    <a:pt x="55" y="11"/>
                    <a:pt x="55" y="11"/>
                    <a:pt x="55" y="11"/>
                  </a:cubicBezTo>
                  <a:cubicBezTo>
                    <a:pt x="71" y="74"/>
                    <a:pt x="71" y="74"/>
                    <a:pt x="71" y="74"/>
                  </a:cubicBezTo>
                  <a:cubicBezTo>
                    <a:pt x="72" y="74"/>
                    <a:pt x="72" y="74"/>
                    <a:pt x="72" y="74"/>
                  </a:cubicBezTo>
                  <a:cubicBezTo>
                    <a:pt x="85" y="43"/>
                    <a:pt x="85" y="43"/>
                    <a:pt x="85" y="43"/>
                  </a:cubicBezTo>
                  <a:cubicBezTo>
                    <a:pt x="89" y="35"/>
                    <a:pt x="87" y="30"/>
                    <a:pt x="84" y="27"/>
                  </a:cubicBezTo>
                  <a:cubicBezTo>
                    <a:pt x="82" y="25"/>
                    <a:pt x="79" y="24"/>
                    <a:pt x="80" y="23"/>
                  </a:cubicBezTo>
                  <a:cubicBezTo>
                    <a:pt x="80" y="22"/>
                    <a:pt x="80" y="22"/>
                    <a:pt x="82" y="22"/>
                  </a:cubicBezTo>
                  <a:cubicBezTo>
                    <a:pt x="85" y="24"/>
                    <a:pt x="89" y="26"/>
                    <a:pt x="93" y="28"/>
                  </a:cubicBezTo>
                  <a:cubicBezTo>
                    <a:pt x="98" y="29"/>
                    <a:pt x="102" y="31"/>
                    <a:pt x="105" y="33"/>
                  </a:cubicBezTo>
                  <a:cubicBezTo>
                    <a:pt x="107" y="33"/>
                    <a:pt x="106" y="34"/>
                    <a:pt x="106" y="34"/>
                  </a:cubicBezTo>
                  <a:cubicBezTo>
                    <a:pt x="105" y="36"/>
                    <a:pt x="103" y="34"/>
                    <a:pt x="100" y="34"/>
                  </a:cubicBezTo>
                  <a:cubicBezTo>
                    <a:pt x="96" y="34"/>
                    <a:pt x="91" y="36"/>
                    <a:pt x="88" y="44"/>
                  </a:cubicBezTo>
                  <a:cubicBezTo>
                    <a:pt x="64" y="97"/>
                    <a:pt x="64" y="97"/>
                    <a:pt x="64" y="97"/>
                  </a:cubicBezTo>
                  <a:cubicBezTo>
                    <a:pt x="63" y="99"/>
                    <a:pt x="62" y="101"/>
                    <a:pt x="62" y="100"/>
                  </a:cubicBezTo>
                  <a:cubicBezTo>
                    <a:pt x="61" y="100"/>
                    <a:pt x="60" y="98"/>
                    <a:pt x="60" y="97"/>
                  </a:cubicBezTo>
                  <a:cubicBezTo>
                    <a:pt x="40" y="19"/>
                    <a:pt x="40" y="19"/>
                    <a:pt x="40" y="19"/>
                  </a:cubicBezTo>
                  <a:cubicBezTo>
                    <a:pt x="40" y="19"/>
                    <a:pt x="40" y="19"/>
                    <a:pt x="40" y="19"/>
                  </a:cubicBezTo>
                  <a:lnTo>
                    <a:pt x="21" y="61"/>
                  </a:ln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13" name="Freeform 7">
              <a:extLst>
                <a:ext uri="{FF2B5EF4-FFF2-40B4-BE49-F238E27FC236}">
                  <a16:creationId xmlns:a16="http://schemas.microsoft.com/office/drawing/2014/main" id="{E4E40730-956E-A7A8-C389-0534FFF5BF4D}"/>
                </a:ext>
              </a:extLst>
            </p:cNvPr>
            <p:cNvSpPr/>
            <p:nvPr/>
          </p:nvSpPr>
          <p:spPr bwMode="auto">
            <a:xfrm>
              <a:off x="5808880" y="22132"/>
              <a:ext cx="497948" cy="572782"/>
            </a:xfrm>
            <a:custGeom>
              <a:avLst/>
              <a:gdLst>
                <a:gd name="T0" fmla="*/ 2147483647 w 73"/>
                <a:gd name="T1" fmla="*/ 604455474 h 84"/>
                <a:gd name="T2" fmla="*/ 2000741438 w 73"/>
                <a:gd name="T3" fmla="*/ 46497621 h 84"/>
                <a:gd name="T4" fmla="*/ 2140323707 w 73"/>
                <a:gd name="T5" fmla="*/ 46497621 h 84"/>
                <a:gd name="T6" fmla="*/ 2147483647 w 73"/>
                <a:gd name="T7" fmla="*/ 511460259 h 84"/>
                <a:gd name="T8" fmla="*/ 2147483647 w 73"/>
                <a:gd name="T9" fmla="*/ 929932122 h 84"/>
                <a:gd name="T10" fmla="*/ 2147483647 w 73"/>
                <a:gd name="T11" fmla="*/ 1022920518 h 84"/>
                <a:gd name="T12" fmla="*/ 2147483647 w 73"/>
                <a:gd name="T13" fmla="*/ 1069418126 h 84"/>
                <a:gd name="T14" fmla="*/ 1209747534 w 73"/>
                <a:gd name="T15" fmla="*/ 2147483647 h 84"/>
                <a:gd name="T16" fmla="*/ 1349336624 w 73"/>
                <a:gd name="T17" fmla="*/ 2147483647 h 84"/>
                <a:gd name="T18" fmla="*/ 1256281778 w 73"/>
                <a:gd name="T19" fmla="*/ 2147483647 h 84"/>
                <a:gd name="T20" fmla="*/ 651404601 w 73"/>
                <a:gd name="T21" fmla="*/ 2147483647 h 84"/>
                <a:gd name="T22" fmla="*/ 46527436 w 73"/>
                <a:gd name="T23" fmla="*/ 2147483647 h 84"/>
                <a:gd name="T24" fmla="*/ 0 w 73"/>
                <a:gd name="T25" fmla="*/ 2147483647 h 84"/>
                <a:gd name="T26" fmla="*/ 604877177 w 73"/>
                <a:gd name="T27" fmla="*/ 2147483647 h 84"/>
                <a:gd name="T28" fmla="*/ 2147483647 w 73"/>
                <a:gd name="T29" fmla="*/ 604455474 h 8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3"/>
                <a:gd name="T46" fmla="*/ 0 h 84"/>
                <a:gd name="T47" fmla="*/ 73 w 73"/>
                <a:gd name="T48" fmla="*/ 84 h 8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3" h="84">
                  <a:moveTo>
                    <a:pt x="47" y="13"/>
                  </a:moveTo>
                  <a:cubicBezTo>
                    <a:pt x="52" y="6"/>
                    <a:pt x="42" y="4"/>
                    <a:pt x="43" y="1"/>
                  </a:cubicBezTo>
                  <a:cubicBezTo>
                    <a:pt x="44" y="1"/>
                    <a:pt x="45" y="0"/>
                    <a:pt x="46" y="1"/>
                  </a:cubicBezTo>
                  <a:cubicBezTo>
                    <a:pt x="51" y="5"/>
                    <a:pt x="55" y="8"/>
                    <a:pt x="59" y="11"/>
                  </a:cubicBezTo>
                  <a:cubicBezTo>
                    <a:pt x="62" y="13"/>
                    <a:pt x="67" y="16"/>
                    <a:pt x="72" y="20"/>
                  </a:cubicBezTo>
                  <a:cubicBezTo>
                    <a:pt x="73" y="21"/>
                    <a:pt x="73" y="22"/>
                    <a:pt x="73" y="22"/>
                  </a:cubicBezTo>
                  <a:cubicBezTo>
                    <a:pt x="71" y="25"/>
                    <a:pt x="65" y="16"/>
                    <a:pt x="60" y="23"/>
                  </a:cubicBezTo>
                  <a:cubicBezTo>
                    <a:pt x="26" y="71"/>
                    <a:pt x="26" y="71"/>
                    <a:pt x="26" y="71"/>
                  </a:cubicBezTo>
                  <a:cubicBezTo>
                    <a:pt x="21" y="78"/>
                    <a:pt x="31" y="80"/>
                    <a:pt x="29" y="83"/>
                  </a:cubicBezTo>
                  <a:cubicBezTo>
                    <a:pt x="29" y="83"/>
                    <a:pt x="28" y="84"/>
                    <a:pt x="27" y="83"/>
                  </a:cubicBezTo>
                  <a:cubicBezTo>
                    <a:pt x="22" y="79"/>
                    <a:pt x="18" y="76"/>
                    <a:pt x="14" y="73"/>
                  </a:cubicBezTo>
                  <a:cubicBezTo>
                    <a:pt x="10" y="71"/>
                    <a:pt x="6" y="68"/>
                    <a:pt x="1" y="64"/>
                  </a:cubicBezTo>
                  <a:cubicBezTo>
                    <a:pt x="0" y="63"/>
                    <a:pt x="0" y="62"/>
                    <a:pt x="0" y="62"/>
                  </a:cubicBezTo>
                  <a:cubicBezTo>
                    <a:pt x="2" y="59"/>
                    <a:pt x="7" y="68"/>
                    <a:pt x="13" y="61"/>
                  </a:cubicBezTo>
                  <a:lnTo>
                    <a:pt x="47" y="13"/>
                  </a:ln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14" name="Freeform 8">
              <a:extLst>
                <a:ext uri="{FF2B5EF4-FFF2-40B4-BE49-F238E27FC236}">
                  <a16:creationId xmlns:a16="http://schemas.microsoft.com/office/drawing/2014/main" id="{61BD7E7A-ED63-C909-CAA0-1130DBCB0A45}"/>
                </a:ext>
              </a:extLst>
            </p:cNvPr>
            <p:cNvSpPr/>
            <p:nvPr/>
          </p:nvSpPr>
          <p:spPr bwMode="auto">
            <a:xfrm>
              <a:off x="6217599" y="255275"/>
              <a:ext cx="587174" cy="558391"/>
            </a:xfrm>
            <a:custGeom>
              <a:avLst/>
              <a:gdLst>
                <a:gd name="T0" fmla="*/ 2147483647 w 86"/>
                <a:gd name="T1" fmla="*/ 2147483647 h 82"/>
                <a:gd name="T2" fmla="*/ 2147483647 w 86"/>
                <a:gd name="T3" fmla="*/ 2147483647 h 82"/>
                <a:gd name="T4" fmla="*/ 2147483647 w 86"/>
                <a:gd name="T5" fmla="*/ 1762111525 h 82"/>
                <a:gd name="T6" fmla="*/ 2147483647 w 86"/>
                <a:gd name="T7" fmla="*/ 1808478815 h 82"/>
                <a:gd name="T8" fmla="*/ 2147483647 w 86"/>
                <a:gd name="T9" fmla="*/ 2147483647 h 82"/>
                <a:gd name="T10" fmla="*/ 2147483647 w 86"/>
                <a:gd name="T11" fmla="*/ 2147483647 h 82"/>
                <a:gd name="T12" fmla="*/ 2147483647 w 86"/>
                <a:gd name="T13" fmla="*/ 2147483647 h 82"/>
                <a:gd name="T14" fmla="*/ 2147483647 w 86"/>
                <a:gd name="T15" fmla="*/ 2147483647 h 82"/>
                <a:gd name="T16" fmla="*/ 186461870 w 86"/>
                <a:gd name="T17" fmla="*/ 2147483647 h 82"/>
                <a:gd name="T18" fmla="*/ 0 w 86"/>
                <a:gd name="T19" fmla="*/ 2147483647 h 82"/>
                <a:gd name="T20" fmla="*/ 46618881 w 86"/>
                <a:gd name="T21" fmla="*/ 2147483647 h 82"/>
                <a:gd name="T22" fmla="*/ 1398484536 w 86"/>
                <a:gd name="T23" fmla="*/ 649197605 h 82"/>
                <a:gd name="T24" fmla="*/ 1398484536 w 86"/>
                <a:gd name="T25" fmla="*/ 0 h 82"/>
                <a:gd name="T26" fmla="*/ 1491715444 w 86"/>
                <a:gd name="T27" fmla="*/ 0 h 82"/>
                <a:gd name="T28" fmla="*/ 1957877241 w 86"/>
                <a:gd name="T29" fmla="*/ 556457066 h 82"/>
                <a:gd name="T30" fmla="*/ 2147483647 w 86"/>
                <a:gd name="T31" fmla="*/ 1066540458 h 82"/>
                <a:gd name="T32" fmla="*/ 2147483647 w 86"/>
                <a:gd name="T33" fmla="*/ 1205654671 h 82"/>
                <a:gd name="T34" fmla="*/ 2097727017 w 86"/>
                <a:gd name="T35" fmla="*/ 1112914132 h 82"/>
                <a:gd name="T36" fmla="*/ 1957877241 w 86"/>
                <a:gd name="T37" fmla="*/ 1252021536 h 82"/>
                <a:gd name="T38" fmla="*/ 1025554075 w 86"/>
                <a:gd name="T39" fmla="*/ 2147483647 h 82"/>
                <a:gd name="T40" fmla="*/ 2147483647 w 86"/>
                <a:gd name="T41" fmla="*/ 2147483647 h 8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86"/>
                <a:gd name="T64" fmla="*/ 0 h 82"/>
                <a:gd name="T65" fmla="*/ 86 w 86"/>
                <a:gd name="T66" fmla="*/ 82 h 82"/>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86" h="82">
                  <a:moveTo>
                    <a:pt x="58" y="57"/>
                  </a:moveTo>
                  <a:cubicBezTo>
                    <a:pt x="60" y="56"/>
                    <a:pt x="63" y="55"/>
                    <a:pt x="65" y="53"/>
                  </a:cubicBezTo>
                  <a:cubicBezTo>
                    <a:pt x="73" y="46"/>
                    <a:pt x="64" y="40"/>
                    <a:pt x="66" y="38"/>
                  </a:cubicBezTo>
                  <a:cubicBezTo>
                    <a:pt x="66" y="38"/>
                    <a:pt x="67" y="38"/>
                    <a:pt x="68" y="39"/>
                  </a:cubicBezTo>
                  <a:cubicBezTo>
                    <a:pt x="71" y="42"/>
                    <a:pt x="73" y="45"/>
                    <a:pt x="76" y="47"/>
                  </a:cubicBezTo>
                  <a:cubicBezTo>
                    <a:pt x="78" y="50"/>
                    <a:pt x="81" y="53"/>
                    <a:pt x="84" y="55"/>
                  </a:cubicBezTo>
                  <a:cubicBezTo>
                    <a:pt x="85" y="57"/>
                    <a:pt x="86" y="58"/>
                    <a:pt x="85" y="59"/>
                  </a:cubicBezTo>
                  <a:cubicBezTo>
                    <a:pt x="83" y="61"/>
                    <a:pt x="80" y="52"/>
                    <a:pt x="64" y="58"/>
                  </a:cubicBezTo>
                  <a:cubicBezTo>
                    <a:pt x="4" y="81"/>
                    <a:pt x="4" y="81"/>
                    <a:pt x="4" y="81"/>
                  </a:cubicBezTo>
                  <a:cubicBezTo>
                    <a:pt x="2" y="82"/>
                    <a:pt x="1" y="82"/>
                    <a:pt x="0" y="82"/>
                  </a:cubicBezTo>
                  <a:cubicBezTo>
                    <a:pt x="0" y="81"/>
                    <a:pt x="0" y="80"/>
                    <a:pt x="1" y="79"/>
                  </a:cubicBezTo>
                  <a:cubicBezTo>
                    <a:pt x="30" y="14"/>
                    <a:pt x="30" y="14"/>
                    <a:pt x="30" y="14"/>
                  </a:cubicBezTo>
                  <a:cubicBezTo>
                    <a:pt x="34" y="4"/>
                    <a:pt x="28" y="1"/>
                    <a:pt x="30" y="0"/>
                  </a:cubicBezTo>
                  <a:cubicBezTo>
                    <a:pt x="30" y="0"/>
                    <a:pt x="31" y="0"/>
                    <a:pt x="32" y="0"/>
                  </a:cubicBezTo>
                  <a:cubicBezTo>
                    <a:pt x="36" y="4"/>
                    <a:pt x="39" y="8"/>
                    <a:pt x="42" y="12"/>
                  </a:cubicBezTo>
                  <a:cubicBezTo>
                    <a:pt x="46" y="16"/>
                    <a:pt x="50" y="19"/>
                    <a:pt x="53" y="23"/>
                  </a:cubicBezTo>
                  <a:cubicBezTo>
                    <a:pt x="55" y="25"/>
                    <a:pt x="55" y="25"/>
                    <a:pt x="54" y="26"/>
                  </a:cubicBezTo>
                  <a:cubicBezTo>
                    <a:pt x="52" y="28"/>
                    <a:pt x="49" y="20"/>
                    <a:pt x="45" y="24"/>
                  </a:cubicBezTo>
                  <a:cubicBezTo>
                    <a:pt x="44" y="25"/>
                    <a:pt x="43" y="26"/>
                    <a:pt x="42" y="27"/>
                  </a:cubicBezTo>
                  <a:cubicBezTo>
                    <a:pt x="22" y="71"/>
                    <a:pt x="22" y="71"/>
                    <a:pt x="22" y="71"/>
                  </a:cubicBezTo>
                  <a:lnTo>
                    <a:pt x="58" y="57"/>
                  </a:ln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15" name="Freeform 9">
              <a:extLst>
                <a:ext uri="{FF2B5EF4-FFF2-40B4-BE49-F238E27FC236}">
                  <a16:creationId xmlns:a16="http://schemas.microsoft.com/office/drawing/2014/main" id="{F9031001-8AE8-E1EC-6164-B5546F37A0F7}"/>
                </a:ext>
              </a:extLst>
            </p:cNvPr>
            <p:cNvSpPr/>
            <p:nvPr/>
          </p:nvSpPr>
          <p:spPr bwMode="auto">
            <a:xfrm>
              <a:off x="6407567" y="724438"/>
              <a:ext cx="656253" cy="641861"/>
            </a:xfrm>
            <a:custGeom>
              <a:avLst/>
              <a:gdLst>
                <a:gd name="T0" fmla="*/ 2147483647 w 96"/>
                <a:gd name="T1" fmla="*/ 606135306 h 94"/>
                <a:gd name="T2" fmla="*/ 2147483647 w 96"/>
                <a:gd name="T3" fmla="*/ 46623689 h 94"/>
                <a:gd name="T4" fmla="*/ 2147483647 w 96"/>
                <a:gd name="T5" fmla="*/ 93254206 h 94"/>
                <a:gd name="T6" fmla="*/ 2147483647 w 96"/>
                <a:gd name="T7" fmla="*/ 746013161 h 94"/>
                <a:gd name="T8" fmla="*/ 2147483647 w 96"/>
                <a:gd name="T9" fmla="*/ 2147483647 h 94"/>
                <a:gd name="T10" fmla="*/ 2147483647 w 96"/>
                <a:gd name="T11" fmla="*/ 2147483647 h 94"/>
                <a:gd name="T12" fmla="*/ 2147483647 w 96"/>
                <a:gd name="T13" fmla="*/ 2147483647 h 94"/>
                <a:gd name="T14" fmla="*/ 2147483647 w 96"/>
                <a:gd name="T15" fmla="*/ 2147483647 h 94"/>
                <a:gd name="T16" fmla="*/ 2147483647 w 96"/>
                <a:gd name="T17" fmla="*/ 2147483647 h 94"/>
                <a:gd name="T18" fmla="*/ 2147483647 w 96"/>
                <a:gd name="T19" fmla="*/ 1352148467 h 94"/>
                <a:gd name="T20" fmla="*/ 2147483647 w 96"/>
                <a:gd name="T21" fmla="*/ 1119016434 h 94"/>
                <a:gd name="T22" fmla="*/ 2147483647 w 96"/>
                <a:gd name="T23" fmla="*/ 1911660312 h 94"/>
                <a:gd name="T24" fmla="*/ 2147483647 w 96"/>
                <a:gd name="T25" fmla="*/ 2004907663 h 94"/>
                <a:gd name="T26" fmla="*/ 2147483647 w 96"/>
                <a:gd name="T27" fmla="*/ 2147483647 h 94"/>
                <a:gd name="T28" fmla="*/ 2147483647 w 96"/>
                <a:gd name="T29" fmla="*/ 2147483647 h 94"/>
                <a:gd name="T30" fmla="*/ 2147483647 w 96"/>
                <a:gd name="T31" fmla="*/ 2147483647 h 94"/>
                <a:gd name="T32" fmla="*/ 1962682054 w 96"/>
                <a:gd name="T33" fmla="*/ 2147483647 h 94"/>
                <a:gd name="T34" fmla="*/ 1869220719 w 96"/>
                <a:gd name="T35" fmla="*/ 2147483647 h 94"/>
                <a:gd name="T36" fmla="*/ 1962682054 w 96"/>
                <a:gd name="T37" fmla="*/ 2147483647 h 94"/>
                <a:gd name="T38" fmla="*/ 2147483647 w 96"/>
                <a:gd name="T39" fmla="*/ 2098161842 h 94"/>
                <a:gd name="T40" fmla="*/ 2147483647 w 96"/>
                <a:gd name="T41" fmla="*/ 1958283987 h 94"/>
                <a:gd name="T42" fmla="*/ 1028068277 w 96"/>
                <a:gd name="T43" fmla="*/ 2147483647 h 94"/>
                <a:gd name="T44" fmla="*/ 934606942 w 96"/>
                <a:gd name="T45" fmla="*/ 2147483647 h 94"/>
                <a:gd name="T46" fmla="*/ 2147483647 w 96"/>
                <a:gd name="T47" fmla="*/ 2147483647 h 94"/>
                <a:gd name="T48" fmla="*/ 2147483647 w 96"/>
                <a:gd name="T49" fmla="*/ 2147483647 h 94"/>
                <a:gd name="T50" fmla="*/ 2147483647 w 96"/>
                <a:gd name="T51" fmla="*/ 2147483647 h 94"/>
                <a:gd name="T52" fmla="*/ 2147483647 w 96"/>
                <a:gd name="T53" fmla="*/ 2147483647 h 94"/>
                <a:gd name="T54" fmla="*/ 1495374952 w 96"/>
                <a:gd name="T55" fmla="*/ 2147483647 h 94"/>
                <a:gd name="T56" fmla="*/ 420576114 w 96"/>
                <a:gd name="T57" fmla="*/ 2147483647 h 94"/>
                <a:gd name="T58" fmla="*/ 46730681 w 96"/>
                <a:gd name="T59" fmla="*/ 1958283987 h 94"/>
                <a:gd name="T60" fmla="*/ 46730681 w 96"/>
                <a:gd name="T61" fmla="*/ 1818406133 h 94"/>
                <a:gd name="T62" fmla="*/ 560768224 w 96"/>
                <a:gd name="T63" fmla="*/ 2004907663 h 94"/>
                <a:gd name="T64" fmla="*/ 2147483647 w 96"/>
                <a:gd name="T65" fmla="*/ 606135306 h 9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96"/>
                <a:gd name="T100" fmla="*/ 0 h 94"/>
                <a:gd name="T101" fmla="*/ 96 w 96"/>
                <a:gd name="T102" fmla="*/ 94 h 9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96" h="94">
                  <a:moveTo>
                    <a:pt x="63" y="13"/>
                  </a:moveTo>
                  <a:cubicBezTo>
                    <a:pt x="71" y="9"/>
                    <a:pt x="62" y="3"/>
                    <a:pt x="65" y="1"/>
                  </a:cubicBezTo>
                  <a:cubicBezTo>
                    <a:pt x="65" y="0"/>
                    <a:pt x="66" y="1"/>
                    <a:pt x="67" y="2"/>
                  </a:cubicBezTo>
                  <a:cubicBezTo>
                    <a:pt x="70" y="7"/>
                    <a:pt x="72" y="12"/>
                    <a:pt x="75" y="16"/>
                  </a:cubicBezTo>
                  <a:cubicBezTo>
                    <a:pt x="82" y="28"/>
                    <a:pt x="89" y="39"/>
                    <a:pt x="96" y="51"/>
                  </a:cubicBezTo>
                  <a:cubicBezTo>
                    <a:pt x="80" y="67"/>
                    <a:pt x="80" y="67"/>
                    <a:pt x="80" y="67"/>
                  </a:cubicBezTo>
                  <a:cubicBezTo>
                    <a:pt x="79" y="68"/>
                    <a:pt x="78" y="68"/>
                    <a:pt x="78" y="69"/>
                  </a:cubicBezTo>
                  <a:cubicBezTo>
                    <a:pt x="78" y="69"/>
                    <a:pt x="77" y="69"/>
                    <a:pt x="77" y="68"/>
                  </a:cubicBezTo>
                  <a:cubicBezTo>
                    <a:pt x="76" y="67"/>
                    <a:pt x="78" y="66"/>
                    <a:pt x="82" y="59"/>
                  </a:cubicBezTo>
                  <a:cubicBezTo>
                    <a:pt x="87" y="50"/>
                    <a:pt x="87" y="41"/>
                    <a:pt x="80" y="29"/>
                  </a:cubicBezTo>
                  <a:cubicBezTo>
                    <a:pt x="77" y="24"/>
                    <a:pt x="77" y="24"/>
                    <a:pt x="77" y="24"/>
                  </a:cubicBezTo>
                  <a:cubicBezTo>
                    <a:pt x="49" y="41"/>
                    <a:pt x="49" y="41"/>
                    <a:pt x="49" y="41"/>
                  </a:cubicBezTo>
                  <a:cubicBezTo>
                    <a:pt x="50" y="43"/>
                    <a:pt x="50" y="43"/>
                    <a:pt x="50" y="43"/>
                  </a:cubicBezTo>
                  <a:cubicBezTo>
                    <a:pt x="54" y="50"/>
                    <a:pt x="62" y="52"/>
                    <a:pt x="70" y="48"/>
                  </a:cubicBezTo>
                  <a:cubicBezTo>
                    <a:pt x="72" y="47"/>
                    <a:pt x="72" y="47"/>
                    <a:pt x="73" y="48"/>
                  </a:cubicBezTo>
                  <a:cubicBezTo>
                    <a:pt x="73" y="49"/>
                    <a:pt x="73" y="49"/>
                    <a:pt x="72" y="50"/>
                  </a:cubicBezTo>
                  <a:cubicBezTo>
                    <a:pt x="42" y="68"/>
                    <a:pt x="42" y="68"/>
                    <a:pt x="42" y="68"/>
                  </a:cubicBezTo>
                  <a:cubicBezTo>
                    <a:pt x="42" y="68"/>
                    <a:pt x="41" y="68"/>
                    <a:pt x="40" y="67"/>
                  </a:cubicBezTo>
                  <a:cubicBezTo>
                    <a:pt x="40" y="67"/>
                    <a:pt x="40" y="66"/>
                    <a:pt x="42" y="65"/>
                  </a:cubicBezTo>
                  <a:cubicBezTo>
                    <a:pt x="50" y="59"/>
                    <a:pt x="52" y="51"/>
                    <a:pt x="48" y="45"/>
                  </a:cubicBezTo>
                  <a:cubicBezTo>
                    <a:pt x="47" y="42"/>
                    <a:pt x="47" y="42"/>
                    <a:pt x="47" y="42"/>
                  </a:cubicBezTo>
                  <a:cubicBezTo>
                    <a:pt x="22" y="57"/>
                    <a:pt x="22" y="57"/>
                    <a:pt x="22" y="57"/>
                  </a:cubicBezTo>
                  <a:cubicBezTo>
                    <a:pt x="18" y="59"/>
                    <a:pt x="16" y="63"/>
                    <a:pt x="20" y="69"/>
                  </a:cubicBezTo>
                  <a:cubicBezTo>
                    <a:pt x="29" y="84"/>
                    <a:pt x="45" y="86"/>
                    <a:pt x="56" y="83"/>
                  </a:cubicBezTo>
                  <a:cubicBezTo>
                    <a:pt x="58" y="82"/>
                    <a:pt x="59" y="82"/>
                    <a:pt x="60" y="83"/>
                  </a:cubicBezTo>
                  <a:cubicBezTo>
                    <a:pt x="60" y="84"/>
                    <a:pt x="60" y="84"/>
                    <a:pt x="59" y="85"/>
                  </a:cubicBezTo>
                  <a:cubicBezTo>
                    <a:pt x="59" y="85"/>
                    <a:pt x="57" y="85"/>
                    <a:pt x="56" y="86"/>
                  </a:cubicBezTo>
                  <a:cubicBezTo>
                    <a:pt x="32" y="94"/>
                    <a:pt x="32" y="94"/>
                    <a:pt x="32" y="94"/>
                  </a:cubicBezTo>
                  <a:cubicBezTo>
                    <a:pt x="25" y="82"/>
                    <a:pt x="17" y="69"/>
                    <a:pt x="9" y="55"/>
                  </a:cubicBezTo>
                  <a:cubicBezTo>
                    <a:pt x="7" y="51"/>
                    <a:pt x="4" y="47"/>
                    <a:pt x="1" y="42"/>
                  </a:cubicBezTo>
                  <a:cubicBezTo>
                    <a:pt x="0" y="40"/>
                    <a:pt x="0" y="39"/>
                    <a:pt x="1" y="39"/>
                  </a:cubicBezTo>
                  <a:cubicBezTo>
                    <a:pt x="3" y="37"/>
                    <a:pt x="5" y="48"/>
                    <a:pt x="12" y="43"/>
                  </a:cubicBezTo>
                  <a:lnTo>
                    <a:pt x="63" y="13"/>
                  </a:ln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16" name="Freeform 10">
              <a:extLst>
                <a:ext uri="{FF2B5EF4-FFF2-40B4-BE49-F238E27FC236}">
                  <a16:creationId xmlns:a16="http://schemas.microsoft.com/office/drawing/2014/main" id="{CEAB3B3E-9C7B-D076-A5DE-9D4BDF25B5F6}"/>
                </a:ext>
              </a:extLst>
            </p:cNvPr>
            <p:cNvSpPr>
              <a:spLocks noEditPoints="1"/>
            </p:cNvSpPr>
            <p:nvPr/>
          </p:nvSpPr>
          <p:spPr bwMode="auto">
            <a:xfrm>
              <a:off x="6681007" y="1331762"/>
              <a:ext cx="613080" cy="667766"/>
            </a:xfrm>
            <a:custGeom>
              <a:avLst/>
              <a:gdLst>
                <a:gd name="T0" fmla="*/ 1809730654 w 90"/>
                <a:gd name="T1" fmla="*/ 2147483647 h 98"/>
                <a:gd name="T2" fmla="*/ 1948940639 w 90"/>
                <a:gd name="T3" fmla="*/ 1671472715 h 98"/>
                <a:gd name="T4" fmla="*/ 742453465 w 90"/>
                <a:gd name="T5" fmla="*/ 2042907642 h 98"/>
                <a:gd name="T6" fmla="*/ 556840152 w 90"/>
                <a:gd name="T7" fmla="*/ 2147483647 h 98"/>
                <a:gd name="T8" fmla="*/ 464033496 w 90"/>
                <a:gd name="T9" fmla="*/ 2147483647 h 98"/>
                <a:gd name="T10" fmla="*/ 232016748 w 90"/>
                <a:gd name="T11" fmla="*/ 1764333044 h 98"/>
                <a:gd name="T12" fmla="*/ 46403342 w 90"/>
                <a:gd name="T13" fmla="*/ 1067887392 h 98"/>
                <a:gd name="T14" fmla="*/ 46403342 w 90"/>
                <a:gd name="T15" fmla="*/ 975027063 h 98"/>
                <a:gd name="T16" fmla="*/ 556840152 w 90"/>
                <a:gd name="T17" fmla="*/ 1300031400 h 98"/>
                <a:gd name="T18" fmla="*/ 2147483647 w 90"/>
                <a:gd name="T19" fmla="*/ 510725207 h 98"/>
                <a:gd name="T20" fmla="*/ 2147483647 w 90"/>
                <a:gd name="T21" fmla="*/ 0 h 98"/>
                <a:gd name="T22" fmla="*/ 2147483647 w 90"/>
                <a:gd name="T23" fmla="*/ 92860355 h 98"/>
                <a:gd name="T24" fmla="*/ 2147483647 w 90"/>
                <a:gd name="T25" fmla="*/ 789306193 h 98"/>
                <a:gd name="T26" fmla="*/ 2147483647 w 90"/>
                <a:gd name="T27" fmla="*/ 1578612386 h 98"/>
                <a:gd name="T28" fmla="*/ 2147483647 w 90"/>
                <a:gd name="T29" fmla="*/ 2147483647 h 98"/>
                <a:gd name="T30" fmla="*/ 2134553952 w 90"/>
                <a:gd name="T31" fmla="*/ 2135767970 h 98"/>
                <a:gd name="T32" fmla="*/ 2134553952 w 90"/>
                <a:gd name="T33" fmla="*/ 2135767970 h 98"/>
                <a:gd name="T34" fmla="*/ 1902537310 w 90"/>
                <a:gd name="T35" fmla="*/ 2147483647 h 98"/>
                <a:gd name="T36" fmla="*/ 1299293617 w 90"/>
                <a:gd name="T37" fmla="*/ 2147483647 h 98"/>
                <a:gd name="T38" fmla="*/ 1113680304 w 90"/>
                <a:gd name="T39" fmla="*/ 2147483647 h 98"/>
                <a:gd name="T40" fmla="*/ 1020873648 w 90"/>
                <a:gd name="T41" fmla="*/ 2147483647 h 98"/>
                <a:gd name="T42" fmla="*/ 881663450 w 90"/>
                <a:gd name="T43" fmla="*/ 2147483647 h 98"/>
                <a:gd name="T44" fmla="*/ 742453465 w 90"/>
                <a:gd name="T45" fmla="*/ 2147483647 h 98"/>
                <a:gd name="T46" fmla="*/ 1809730654 w 90"/>
                <a:gd name="T47" fmla="*/ 2147483647 h 98"/>
                <a:gd name="T48" fmla="*/ 2041747295 w 90"/>
                <a:gd name="T49" fmla="*/ 1625042551 h 98"/>
                <a:gd name="T50" fmla="*/ 2134553952 w 90"/>
                <a:gd name="T51" fmla="*/ 1857193798 h 98"/>
                <a:gd name="T52" fmla="*/ 2147483647 w 90"/>
                <a:gd name="T53" fmla="*/ 2147483647 h 98"/>
                <a:gd name="T54" fmla="*/ 2147483647 w 90"/>
                <a:gd name="T55" fmla="*/ 1485752057 h 98"/>
                <a:gd name="T56" fmla="*/ 2147483647 w 90"/>
                <a:gd name="T57" fmla="*/ 1160740907 h 98"/>
                <a:gd name="T58" fmla="*/ 2041747295 w 90"/>
                <a:gd name="T59" fmla="*/ 1625042551 h 98"/>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90"/>
                <a:gd name="T91" fmla="*/ 0 h 98"/>
                <a:gd name="T92" fmla="*/ 90 w 90"/>
                <a:gd name="T93" fmla="*/ 98 h 98"/>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90" h="98">
                  <a:moveTo>
                    <a:pt x="39" y="52"/>
                  </a:moveTo>
                  <a:cubicBezTo>
                    <a:pt x="44" y="48"/>
                    <a:pt x="44" y="42"/>
                    <a:pt x="42" y="36"/>
                  </a:cubicBezTo>
                  <a:cubicBezTo>
                    <a:pt x="16" y="44"/>
                    <a:pt x="16" y="44"/>
                    <a:pt x="16" y="44"/>
                  </a:cubicBezTo>
                  <a:cubicBezTo>
                    <a:pt x="8" y="46"/>
                    <a:pt x="15" y="54"/>
                    <a:pt x="12" y="55"/>
                  </a:cubicBezTo>
                  <a:cubicBezTo>
                    <a:pt x="11" y="56"/>
                    <a:pt x="10" y="55"/>
                    <a:pt x="10" y="54"/>
                  </a:cubicBezTo>
                  <a:cubicBezTo>
                    <a:pt x="8" y="48"/>
                    <a:pt x="7" y="43"/>
                    <a:pt x="5" y="38"/>
                  </a:cubicBezTo>
                  <a:cubicBezTo>
                    <a:pt x="4" y="34"/>
                    <a:pt x="2" y="29"/>
                    <a:pt x="1" y="23"/>
                  </a:cubicBezTo>
                  <a:cubicBezTo>
                    <a:pt x="0" y="22"/>
                    <a:pt x="1" y="21"/>
                    <a:pt x="1" y="21"/>
                  </a:cubicBezTo>
                  <a:cubicBezTo>
                    <a:pt x="4" y="20"/>
                    <a:pt x="3" y="30"/>
                    <a:pt x="12" y="28"/>
                  </a:cubicBezTo>
                  <a:cubicBezTo>
                    <a:pt x="68" y="11"/>
                    <a:pt x="68" y="11"/>
                    <a:pt x="68" y="11"/>
                  </a:cubicBezTo>
                  <a:cubicBezTo>
                    <a:pt x="77" y="9"/>
                    <a:pt x="70" y="1"/>
                    <a:pt x="73" y="0"/>
                  </a:cubicBezTo>
                  <a:cubicBezTo>
                    <a:pt x="74" y="0"/>
                    <a:pt x="74" y="0"/>
                    <a:pt x="75" y="2"/>
                  </a:cubicBezTo>
                  <a:cubicBezTo>
                    <a:pt x="76" y="7"/>
                    <a:pt x="78" y="12"/>
                    <a:pt x="79" y="17"/>
                  </a:cubicBezTo>
                  <a:cubicBezTo>
                    <a:pt x="81" y="22"/>
                    <a:pt x="82" y="27"/>
                    <a:pt x="84" y="34"/>
                  </a:cubicBezTo>
                  <a:cubicBezTo>
                    <a:pt x="90" y="52"/>
                    <a:pt x="84" y="65"/>
                    <a:pt x="73" y="68"/>
                  </a:cubicBezTo>
                  <a:cubicBezTo>
                    <a:pt x="64" y="71"/>
                    <a:pt x="55" y="67"/>
                    <a:pt x="46" y="46"/>
                  </a:cubicBezTo>
                  <a:cubicBezTo>
                    <a:pt x="46" y="46"/>
                    <a:pt x="46" y="46"/>
                    <a:pt x="46" y="46"/>
                  </a:cubicBezTo>
                  <a:cubicBezTo>
                    <a:pt x="49" y="57"/>
                    <a:pt x="48" y="64"/>
                    <a:pt x="41" y="71"/>
                  </a:cubicBezTo>
                  <a:cubicBezTo>
                    <a:pt x="28" y="84"/>
                    <a:pt x="28" y="84"/>
                    <a:pt x="28" y="84"/>
                  </a:cubicBezTo>
                  <a:cubicBezTo>
                    <a:pt x="21" y="91"/>
                    <a:pt x="27" y="97"/>
                    <a:pt x="24" y="98"/>
                  </a:cubicBezTo>
                  <a:cubicBezTo>
                    <a:pt x="23" y="98"/>
                    <a:pt x="23" y="98"/>
                    <a:pt x="22" y="97"/>
                  </a:cubicBezTo>
                  <a:cubicBezTo>
                    <a:pt x="21" y="93"/>
                    <a:pt x="20" y="89"/>
                    <a:pt x="19" y="85"/>
                  </a:cubicBezTo>
                  <a:cubicBezTo>
                    <a:pt x="16" y="73"/>
                    <a:pt x="16" y="73"/>
                    <a:pt x="16" y="73"/>
                  </a:cubicBezTo>
                  <a:lnTo>
                    <a:pt x="39" y="52"/>
                  </a:lnTo>
                  <a:close/>
                  <a:moveTo>
                    <a:pt x="44" y="35"/>
                  </a:moveTo>
                  <a:cubicBezTo>
                    <a:pt x="46" y="40"/>
                    <a:pt x="46" y="40"/>
                    <a:pt x="46" y="40"/>
                  </a:cubicBezTo>
                  <a:cubicBezTo>
                    <a:pt x="49" y="52"/>
                    <a:pt x="57" y="56"/>
                    <a:pt x="68" y="52"/>
                  </a:cubicBezTo>
                  <a:cubicBezTo>
                    <a:pt x="80" y="49"/>
                    <a:pt x="84" y="41"/>
                    <a:pt x="81" y="32"/>
                  </a:cubicBezTo>
                  <a:cubicBezTo>
                    <a:pt x="79" y="25"/>
                    <a:pt x="79" y="25"/>
                    <a:pt x="79" y="25"/>
                  </a:cubicBezTo>
                  <a:lnTo>
                    <a:pt x="44" y="35"/>
                  </a:ln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17" name="Freeform 11">
              <a:extLst>
                <a:ext uri="{FF2B5EF4-FFF2-40B4-BE49-F238E27FC236}">
                  <a16:creationId xmlns:a16="http://schemas.microsoft.com/office/drawing/2014/main" id="{2C7B2A52-A38A-9204-85E0-B2C6157FAED5}"/>
                </a:ext>
              </a:extLst>
            </p:cNvPr>
            <p:cNvSpPr/>
            <p:nvPr/>
          </p:nvSpPr>
          <p:spPr bwMode="auto">
            <a:xfrm>
              <a:off x="6824922" y="2028311"/>
              <a:ext cx="552634" cy="408719"/>
            </a:xfrm>
            <a:custGeom>
              <a:avLst/>
              <a:gdLst>
                <a:gd name="T0" fmla="*/ 1536097220 w 81"/>
                <a:gd name="T1" fmla="*/ 46403232 h 60"/>
                <a:gd name="T2" fmla="*/ 1629192135 w 81"/>
                <a:gd name="T3" fmla="*/ 139209709 h 60"/>
                <a:gd name="T4" fmla="*/ 1443002306 w 81"/>
                <a:gd name="T5" fmla="*/ 185612928 h 60"/>
                <a:gd name="T6" fmla="*/ 139645837 w 81"/>
                <a:gd name="T7" fmla="*/ 1438493392 h 60"/>
                <a:gd name="T8" fmla="*/ 884418959 w 81"/>
                <a:gd name="T9" fmla="*/ 2147483647 h 60"/>
                <a:gd name="T10" fmla="*/ 2147483647 w 81"/>
                <a:gd name="T11" fmla="*/ 46403232 h 60"/>
                <a:gd name="T12" fmla="*/ 2147483647 w 81"/>
                <a:gd name="T13" fmla="*/ 1160080892 h 60"/>
                <a:gd name="T14" fmla="*/ 2147483647 w 81"/>
                <a:gd name="T15" fmla="*/ 2088138879 h 60"/>
                <a:gd name="T16" fmla="*/ 2147483647 w 81"/>
                <a:gd name="T17" fmla="*/ 2147483647 h 60"/>
                <a:gd name="T18" fmla="*/ 2147483647 w 81"/>
                <a:gd name="T19" fmla="*/ 2147483647 h 60"/>
                <a:gd name="T20" fmla="*/ 2147483647 w 81"/>
                <a:gd name="T21" fmla="*/ 2147483647 h 60"/>
                <a:gd name="T22" fmla="*/ 2147483647 w 81"/>
                <a:gd name="T23" fmla="*/ 2147483647 h 60"/>
                <a:gd name="T24" fmla="*/ 2147483647 w 81"/>
                <a:gd name="T25" fmla="*/ 2147483647 h 60"/>
                <a:gd name="T26" fmla="*/ 2147483647 w 81"/>
                <a:gd name="T27" fmla="*/ 2147483647 h 60"/>
                <a:gd name="T28" fmla="*/ 2147483647 w 81"/>
                <a:gd name="T29" fmla="*/ 1160080892 h 60"/>
                <a:gd name="T30" fmla="*/ 2147483647 w 81"/>
                <a:gd name="T31" fmla="*/ 510435618 h 60"/>
                <a:gd name="T32" fmla="*/ 1349907391 w 81"/>
                <a:gd name="T33" fmla="*/ 2147483647 h 60"/>
                <a:gd name="T34" fmla="*/ 46550882 w 81"/>
                <a:gd name="T35" fmla="*/ 1438493392 h 60"/>
                <a:gd name="T36" fmla="*/ 232740805 w 81"/>
                <a:gd name="T37" fmla="*/ 417629074 h 60"/>
                <a:gd name="T38" fmla="*/ 46550882 w 81"/>
                <a:gd name="T39" fmla="*/ 185612928 h 60"/>
                <a:gd name="T40" fmla="*/ 93094941 w 81"/>
                <a:gd name="T41" fmla="*/ 139209709 h 60"/>
                <a:gd name="T42" fmla="*/ 1536097220 w 81"/>
                <a:gd name="T43" fmla="*/ 46403232 h 6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81"/>
                <a:gd name="T67" fmla="*/ 0 h 60"/>
                <a:gd name="T68" fmla="*/ 81 w 81"/>
                <a:gd name="T69" fmla="*/ 60 h 60"/>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81" h="60">
                  <a:moveTo>
                    <a:pt x="33" y="1"/>
                  </a:moveTo>
                  <a:cubicBezTo>
                    <a:pt x="34" y="1"/>
                    <a:pt x="35" y="2"/>
                    <a:pt x="35" y="3"/>
                  </a:cubicBezTo>
                  <a:cubicBezTo>
                    <a:pt x="35" y="4"/>
                    <a:pt x="33" y="4"/>
                    <a:pt x="31" y="4"/>
                  </a:cubicBezTo>
                  <a:cubicBezTo>
                    <a:pt x="17" y="8"/>
                    <a:pt x="3" y="14"/>
                    <a:pt x="3" y="31"/>
                  </a:cubicBezTo>
                  <a:cubicBezTo>
                    <a:pt x="4" y="42"/>
                    <a:pt x="10" y="48"/>
                    <a:pt x="19" y="48"/>
                  </a:cubicBezTo>
                  <a:cubicBezTo>
                    <a:pt x="42" y="47"/>
                    <a:pt x="28" y="2"/>
                    <a:pt x="56" y="1"/>
                  </a:cubicBezTo>
                  <a:cubicBezTo>
                    <a:pt x="70" y="0"/>
                    <a:pt x="80" y="11"/>
                    <a:pt x="81" y="25"/>
                  </a:cubicBezTo>
                  <a:cubicBezTo>
                    <a:pt x="81" y="36"/>
                    <a:pt x="77" y="42"/>
                    <a:pt x="77" y="45"/>
                  </a:cubicBezTo>
                  <a:cubicBezTo>
                    <a:pt x="77" y="49"/>
                    <a:pt x="80" y="47"/>
                    <a:pt x="81" y="49"/>
                  </a:cubicBezTo>
                  <a:cubicBezTo>
                    <a:pt x="81" y="50"/>
                    <a:pt x="80" y="50"/>
                    <a:pt x="79" y="50"/>
                  </a:cubicBezTo>
                  <a:cubicBezTo>
                    <a:pt x="57" y="53"/>
                    <a:pt x="57" y="53"/>
                    <a:pt x="57" y="53"/>
                  </a:cubicBezTo>
                  <a:cubicBezTo>
                    <a:pt x="55" y="54"/>
                    <a:pt x="54" y="54"/>
                    <a:pt x="54" y="54"/>
                  </a:cubicBezTo>
                  <a:cubicBezTo>
                    <a:pt x="53" y="54"/>
                    <a:pt x="52" y="54"/>
                    <a:pt x="52" y="53"/>
                  </a:cubicBezTo>
                  <a:cubicBezTo>
                    <a:pt x="52" y="52"/>
                    <a:pt x="55" y="52"/>
                    <a:pt x="59" y="50"/>
                  </a:cubicBezTo>
                  <a:cubicBezTo>
                    <a:pt x="72" y="44"/>
                    <a:pt x="79" y="38"/>
                    <a:pt x="78" y="25"/>
                  </a:cubicBezTo>
                  <a:cubicBezTo>
                    <a:pt x="78" y="17"/>
                    <a:pt x="74" y="11"/>
                    <a:pt x="65" y="11"/>
                  </a:cubicBezTo>
                  <a:cubicBezTo>
                    <a:pt x="47" y="12"/>
                    <a:pt x="59" y="58"/>
                    <a:pt x="29" y="59"/>
                  </a:cubicBezTo>
                  <a:cubicBezTo>
                    <a:pt x="14" y="60"/>
                    <a:pt x="1" y="48"/>
                    <a:pt x="1" y="31"/>
                  </a:cubicBezTo>
                  <a:cubicBezTo>
                    <a:pt x="0" y="19"/>
                    <a:pt x="5" y="14"/>
                    <a:pt x="5" y="9"/>
                  </a:cubicBezTo>
                  <a:cubicBezTo>
                    <a:pt x="5" y="5"/>
                    <a:pt x="1" y="6"/>
                    <a:pt x="1" y="4"/>
                  </a:cubicBezTo>
                  <a:cubicBezTo>
                    <a:pt x="1" y="3"/>
                    <a:pt x="1" y="3"/>
                    <a:pt x="2" y="3"/>
                  </a:cubicBezTo>
                  <a:lnTo>
                    <a:pt x="33" y="1"/>
                  </a:ln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18" name="Freeform 12">
              <a:extLst>
                <a:ext uri="{FF2B5EF4-FFF2-40B4-BE49-F238E27FC236}">
                  <a16:creationId xmlns:a16="http://schemas.microsoft.com/office/drawing/2014/main" id="{C57E0828-4183-2737-D7A7-4E987A1033F0}"/>
                </a:ext>
              </a:extLst>
            </p:cNvPr>
            <p:cNvSpPr/>
            <p:nvPr/>
          </p:nvSpPr>
          <p:spPr bwMode="auto">
            <a:xfrm>
              <a:off x="6804773" y="2526257"/>
              <a:ext cx="552634" cy="313735"/>
            </a:xfrm>
            <a:custGeom>
              <a:avLst/>
              <a:gdLst>
                <a:gd name="T0" fmla="*/ 2147483647 w 81"/>
                <a:gd name="T1" fmla="*/ 883818696 h 46"/>
                <a:gd name="T2" fmla="*/ 2147483647 w 81"/>
                <a:gd name="T3" fmla="*/ 465166759 h 46"/>
                <a:gd name="T4" fmla="*/ 2147483647 w 81"/>
                <a:gd name="T5" fmla="*/ 604717405 h 46"/>
                <a:gd name="T6" fmla="*/ 2147483647 w 81"/>
                <a:gd name="T7" fmla="*/ 1302470847 h 46"/>
                <a:gd name="T8" fmla="*/ 2147483647 w 81"/>
                <a:gd name="T9" fmla="*/ 2046739110 h 46"/>
                <a:gd name="T10" fmla="*/ 2147483647 w 81"/>
                <a:gd name="T11" fmla="*/ 2139775148 h 46"/>
                <a:gd name="T12" fmla="*/ 2147483647 w 81"/>
                <a:gd name="T13" fmla="*/ 1628086747 h 46"/>
                <a:gd name="T14" fmla="*/ 512032478 w 81"/>
                <a:gd name="T15" fmla="*/ 1255956238 h 46"/>
                <a:gd name="T16" fmla="*/ 93094941 w 81"/>
                <a:gd name="T17" fmla="*/ 1674608176 h 46"/>
                <a:gd name="T18" fmla="*/ 46550882 w 81"/>
                <a:gd name="T19" fmla="*/ 1581572138 h 46"/>
                <a:gd name="T20" fmla="*/ 139645837 w 81"/>
                <a:gd name="T21" fmla="*/ 837304088 h 46"/>
                <a:gd name="T22" fmla="*/ 232740805 w 81"/>
                <a:gd name="T23" fmla="*/ 93036064 h 46"/>
                <a:gd name="T24" fmla="*/ 325835719 w 81"/>
                <a:gd name="T25" fmla="*/ 0 h 46"/>
                <a:gd name="T26" fmla="*/ 605127393 w 81"/>
                <a:gd name="T27" fmla="*/ 511688188 h 46"/>
                <a:gd name="T28" fmla="*/ 2147483647 w 81"/>
                <a:gd name="T29" fmla="*/ 883818696 h 4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81"/>
                <a:gd name="T46" fmla="*/ 0 h 46"/>
                <a:gd name="T47" fmla="*/ 81 w 81"/>
                <a:gd name="T48" fmla="*/ 46 h 4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81" h="46">
                  <a:moveTo>
                    <a:pt x="71" y="19"/>
                  </a:moveTo>
                  <a:cubicBezTo>
                    <a:pt x="80" y="20"/>
                    <a:pt x="77" y="10"/>
                    <a:pt x="80" y="10"/>
                  </a:cubicBezTo>
                  <a:cubicBezTo>
                    <a:pt x="81" y="10"/>
                    <a:pt x="81" y="11"/>
                    <a:pt x="81" y="13"/>
                  </a:cubicBezTo>
                  <a:cubicBezTo>
                    <a:pt x="80" y="18"/>
                    <a:pt x="80" y="24"/>
                    <a:pt x="79" y="28"/>
                  </a:cubicBezTo>
                  <a:cubicBezTo>
                    <a:pt x="78" y="33"/>
                    <a:pt x="78" y="38"/>
                    <a:pt x="77" y="44"/>
                  </a:cubicBezTo>
                  <a:cubicBezTo>
                    <a:pt x="77" y="46"/>
                    <a:pt x="76" y="46"/>
                    <a:pt x="75" y="46"/>
                  </a:cubicBezTo>
                  <a:cubicBezTo>
                    <a:pt x="72" y="45"/>
                    <a:pt x="78" y="36"/>
                    <a:pt x="69" y="35"/>
                  </a:cubicBezTo>
                  <a:cubicBezTo>
                    <a:pt x="11" y="27"/>
                    <a:pt x="11" y="27"/>
                    <a:pt x="11" y="27"/>
                  </a:cubicBezTo>
                  <a:cubicBezTo>
                    <a:pt x="2" y="26"/>
                    <a:pt x="5" y="36"/>
                    <a:pt x="2" y="36"/>
                  </a:cubicBezTo>
                  <a:cubicBezTo>
                    <a:pt x="1" y="36"/>
                    <a:pt x="0" y="35"/>
                    <a:pt x="1" y="34"/>
                  </a:cubicBezTo>
                  <a:cubicBezTo>
                    <a:pt x="1" y="28"/>
                    <a:pt x="2" y="22"/>
                    <a:pt x="3" y="18"/>
                  </a:cubicBezTo>
                  <a:cubicBezTo>
                    <a:pt x="3" y="14"/>
                    <a:pt x="4" y="8"/>
                    <a:pt x="5" y="2"/>
                  </a:cubicBezTo>
                  <a:cubicBezTo>
                    <a:pt x="5" y="1"/>
                    <a:pt x="6" y="0"/>
                    <a:pt x="7" y="0"/>
                  </a:cubicBezTo>
                  <a:cubicBezTo>
                    <a:pt x="10" y="1"/>
                    <a:pt x="4" y="10"/>
                    <a:pt x="13" y="11"/>
                  </a:cubicBezTo>
                  <a:lnTo>
                    <a:pt x="71" y="19"/>
                  </a:ln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19" name="Freeform 13">
              <a:extLst>
                <a:ext uri="{FF2B5EF4-FFF2-40B4-BE49-F238E27FC236}">
                  <a16:creationId xmlns:a16="http://schemas.microsoft.com/office/drawing/2014/main" id="{FC8CA748-05F1-683F-C377-705C9790EF55}"/>
                </a:ext>
              </a:extLst>
            </p:cNvPr>
            <p:cNvSpPr/>
            <p:nvPr/>
          </p:nvSpPr>
          <p:spPr bwMode="auto">
            <a:xfrm>
              <a:off x="6686763" y="2934976"/>
              <a:ext cx="615957" cy="497945"/>
            </a:xfrm>
            <a:custGeom>
              <a:avLst/>
              <a:gdLst>
                <a:gd name="T0" fmla="*/ 2147483647 w 90"/>
                <a:gd name="T1" fmla="*/ 1581964209 h 73"/>
                <a:gd name="T2" fmla="*/ 2147483647 w 90"/>
                <a:gd name="T3" fmla="*/ 93054312 h 73"/>
                <a:gd name="T4" fmla="*/ 2147483647 w 90"/>
                <a:gd name="T5" fmla="*/ 93054312 h 73"/>
                <a:gd name="T6" fmla="*/ 2147483647 w 90"/>
                <a:gd name="T7" fmla="*/ 139581482 h 73"/>
                <a:gd name="T8" fmla="*/ 2147483647 w 90"/>
                <a:gd name="T9" fmla="*/ 651393855 h 73"/>
                <a:gd name="T10" fmla="*/ 2147483647 w 90"/>
                <a:gd name="T11" fmla="*/ 697920998 h 73"/>
                <a:gd name="T12" fmla="*/ 2147483647 w 90"/>
                <a:gd name="T13" fmla="*/ 790982104 h 73"/>
                <a:gd name="T14" fmla="*/ 2147483647 w 90"/>
                <a:gd name="T15" fmla="*/ 884036390 h 73"/>
                <a:gd name="T16" fmla="*/ 2147483647 w 90"/>
                <a:gd name="T17" fmla="*/ 2147483647 h 73"/>
                <a:gd name="T18" fmla="*/ 2147483647 w 90"/>
                <a:gd name="T19" fmla="*/ 2147483647 h 73"/>
                <a:gd name="T20" fmla="*/ 2147483647 w 90"/>
                <a:gd name="T21" fmla="*/ 2147483647 h 73"/>
                <a:gd name="T22" fmla="*/ 2147483647 w 90"/>
                <a:gd name="T23" fmla="*/ 2147483647 h 73"/>
                <a:gd name="T24" fmla="*/ 2147483647 w 90"/>
                <a:gd name="T25" fmla="*/ 2147483647 h 73"/>
                <a:gd name="T26" fmla="*/ 2014117967 w 90"/>
                <a:gd name="T27" fmla="*/ 2147483647 h 73"/>
                <a:gd name="T28" fmla="*/ 2014117967 w 90"/>
                <a:gd name="T29" fmla="*/ 2147483647 h 73"/>
                <a:gd name="T30" fmla="*/ 2147483647 w 90"/>
                <a:gd name="T31" fmla="*/ 2147483647 h 73"/>
                <a:gd name="T32" fmla="*/ 655761502 w 90"/>
                <a:gd name="T33" fmla="*/ 1395848816 h 73"/>
                <a:gd name="T34" fmla="*/ 140520329 w 90"/>
                <a:gd name="T35" fmla="*/ 1675018494 h 73"/>
                <a:gd name="T36" fmla="*/ 46840105 w 90"/>
                <a:gd name="T37" fmla="*/ 1721545637 h 73"/>
                <a:gd name="T38" fmla="*/ 0 w 90"/>
                <a:gd name="T39" fmla="*/ 1628491352 h 73"/>
                <a:gd name="T40" fmla="*/ 281040659 w 90"/>
                <a:gd name="T41" fmla="*/ 884036390 h 73"/>
                <a:gd name="T42" fmla="*/ 515241226 w 90"/>
                <a:gd name="T43" fmla="*/ 93054312 h 73"/>
                <a:gd name="T44" fmla="*/ 608921410 w 90"/>
                <a:gd name="T45" fmla="*/ 46527156 h 73"/>
                <a:gd name="T46" fmla="*/ 655761502 w 90"/>
                <a:gd name="T47" fmla="*/ 139581482 h 73"/>
                <a:gd name="T48" fmla="*/ 889955118 w 90"/>
                <a:gd name="T49" fmla="*/ 651393855 h 73"/>
                <a:gd name="T50" fmla="*/ 2147483647 w 90"/>
                <a:gd name="T51" fmla="*/ 1581964209 h 73"/>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90"/>
                <a:gd name="T79" fmla="*/ 0 h 73"/>
                <a:gd name="T80" fmla="*/ 90 w 90"/>
                <a:gd name="T81" fmla="*/ 73 h 73"/>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90" h="73">
                  <a:moveTo>
                    <a:pt x="79" y="34"/>
                  </a:moveTo>
                  <a:cubicBezTo>
                    <a:pt x="80" y="11"/>
                    <a:pt x="64" y="5"/>
                    <a:pt x="65" y="2"/>
                  </a:cubicBezTo>
                  <a:cubicBezTo>
                    <a:pt x="65" y="2"/>
                    <a:pt x="65" y="1"/>
                    <a:pt x="66" y="2"/>
                  </a:cubicBezTo>
                  <a:cubicBezTo>
                    <a:pt x="66" y="2"/>
                    <a:pt x="68" y="2"/>
                    <a:pt x="70" y="3"/>
                  </a:cubicBezTo>
                  <a:cubicBezTo>
                    <a:pt x="88" y="14"/>
                    <a:pt x="88" y="14"/>
                    <a:pt x="88" y="14"/>
                  </a:cubicBezTo>
                  <a:cubicBezTo>
                    <a:pt x="90" y="14"/>
                    <a:pt x="90" y="15"/>
                    <a:pt x="90" y="15"/>
                  </a:cubicBezTo>
                  <a:cubicBezTo>
                    <a:pt x="90" y="16"/>
                    <a:pt x="89" y="16"/>
                    <a:pt x="88" y="17"/>
                  </a:cubicBezTo>
                  <a:cubicBezTo>
                    <a:pt x="88" y="17"/>
                    <a:pt x="87" y="18"/>
                    <a:pt x="87" y="19"/>
                  </a:cubicBezTo>
                  <a:cubicBezTo>
                    <a:pt x="70" y="67"/>
                    <a:pt x="70" y="67"/>
                    <a:pt x="70" y="67"/>
                  </a:cubicBezTo>
                  <a:cubicBezTo>
                    <a:pt x="70" y="69"/>
                    <a:pt x="70" y="70"/>
                    <a:pt x="70" y="70"/>
                  </a:cubicBezTo>
                  <a:cubicBezTo>
                    <a:pt x="71" y="71"/>
                    <a:pt x="71" y="71"/>
                    <a:pt x="71" y="72"/>
                  </a:cubicBezTo>
                  <a:cubicBezTo>
                    <a:pt x="70" y="73"/>
                    <a:pt x="70" y="73"/>
                    <a:pt x="68" y="73"/>
                  </a:cubicBezTo>
                  <a:cubicBezTo>
                    <a:pt x="47" y="69"/>
                    <a:pt x="47" y="69"/>
                    <a:pt x="47" y="69"/>
                  </a:cubicBezTo>
                  <a:cubicBezTo>
                    <a:pt x="46" y="69"/>
                    <a:pt x="44" y="69"/>
                    <a:pt x="43" y="69"/>
                  </a:cubicBezTo>
                  <a:cubicBezTo>
                    <a:pt x="43" y="68"/>
                    <a:pt x="42" y="68"/>
                    <a:pt x="43" y="67"/>
                  </a:cubicBezTo>
                  <a:cubicBezTo>
                    <a:pt x="43" y="65"/>
                    <a:pt x="60" y="69"/>
                    <a:pt x="73" y="50"/>
                  </a:cubicBezTo>
                  <a:cubicBezTo>
                    <a:pt x="14" y="30"/>
                    <a:pt x="14" y="30"/>
                    <a:pt x="14" y="30"/>
                  </a:cubicBezTo>
                  <a:cubicBezTo>
                    <a:pt x="7" y="28"/>
                    <a:pt x="4" y="31"/>
                    <a:pt x="3" y="36"/>
                  </a:cubicBezTo>
                  <a:cubicBezTo>
                    <a:pt x="2" y="37"/>
                    <a:pt x="2" y="38"/>
                    <a:pt x="1" y="37"/>
                  </a:cubicBezTo>
                  <a:cubicBezTo>
                    <a:pt x="0" y="37"/>
                    <a:pt x="0" y="36"/>
                    <a:pt x="0" y="35"/>
                  </a:cubicBezTo>
                  <a:cubicBezTo>
                    <a:pt x="2" y="29"/>
                    <a:pt x="4" y="24"/>
                    <a:pt x="6" y="19"/>
                  </a:cubicBezTo>
                  <a:cubicBezTo>
                    <a:pt x="7" y="14"/>
                    <a:pt x="9" y="8"/>
                    <a:pt x="11" y="2"/>
                  </a:cubicBezTo>
                  <a:cubicBezTo>
                    <a:pt x="12" y="1"/>
                    <a:pt x="12" y="0"/>
                    <a:pt x="13" y="1"/>
                  </a:cubicBezTo>
                  <a:cubicBezTo>
                    <a:pt x="14" y="1"/>
                    <a:pt x="14" y="2"/>
                    <a:pt x="14" y="3"/>
                  </a:cubicBezTo>
                  <a:cubicBezTo>
                    <a:pt x="12" y="8"/>
                    <a:pt x="12" y="12"/>
                    <a:pt x="19" y="14"/>
                  </a:cubicBezTo>
                  <a:lnTo>
                    <a:pt x="79" y="34"/>
                  </a:ln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20" name="Freeform 14">
              <a:extLst>
                <a:ext uri="{FF2B5EF4-FFF2-40B4-BE49-F238E27FC236}">
                  <a16:creationId xmlns:a16="http://schemas.microsoft.com/office/drawing/2014/main" id="{590F4BF4-0B58-C866-9CC7-E9F12F5A9D58}"/>
                </a:ext>
              </a:extLst>
            </p:cNvPr>
            <p:cNvSpPr/>
            <p:nvPr/>
          </p:nvSpPr>
          <p:spPr bwMode="auto">
            <a:xfrm>
              <a:off x="6442107" y="3427167"/>
              <a:ext cx="641863" cy="598687"/>
            </a:xfrm>
            <a:custGeom>
              <a:avLst/>
              <a:gdLst>
                <a:gd name="T0" fmla="*/ 1771794380 w 94"/>
                <a:gd name="T1" fmla="*/ 1943943669 h 88"/>
                <a:gd name="T2" fmla="*/ 2147483647 w 94"/>
                <a:gd name="T3" fmla="*/ 2147483647 h 88"/>
                <a:gd name="T4" fmla="*/ 2147483647 w 94"/>
                <a:gd name="T5" fmla="*/ 2147483647 h 88"/>
                <a:gd name="T6" fmla="*/ 2147483647 w 94"/>
                <a:gd name="T7" fmla="*/ 2147483647 h 88"/>
                <a:gd name="T8" fmla="*/ 2147483647 w 94"/>
                <a:gd name="T9" fmla="*/ 2147483647 h 88"/>
                <a:gd name="T10" fmla="*/ 2147483647 w 94"/>
                <a:gd name="T11" fmla="*/ 2147483647 h 88"/>
                <a:gd name="T12" fmla="*/ 2147483647 w 94"/>
                <a:gd name="T13" fmla="*/ 2147483647 h 88"/>
                <a:gd name="T14" fmla="*/ 2147483647 w 94"/>
                <a:gd name="T15" fmla="*/ 2147483647 h 88"/>
                <a:gd name="T16" fmla="*/ 2147483647 w 94"/>
                <a:gd name="T17" fmla="*/ 2147483647 h 88"/>
                <a:gd name="T18" fmla="*/ 1678539910 w 94"/>
                <a:gd name="T19" fmla="*/ 1943943669 h 88"/>
                <a:gd name="T20" fmla="*/ 606137195 w 94"/>
                <a:gd name="T21" fmla="*/ 1249677465 h 88"/>
                <a:gd name="T22" fmla="*/ 46623834 w 94"/>
                <a:gd name="T23" fmla="*/ 1434814552 h 88"/>
                <a:gd name="T24" fmla="*/ 46623834 w 94"/>
                <a:gd name="T25" fmla="*/ 1342249410 h 88"/>
                <a:gd name="T26" fmla="*/ 419634978 w 94"/>
                <a:gd name="T27" fmla="*/ 740548562 h 88"/>
                <a:gd name="T28" fmla="*/ 792646134 w 94"/>
                <a:gd name="T29" fmla="*/ 92571972 h 88"/>
                <a:gd name="T30" fmla="*/ 932524638 w 94"/>
                <a:gd name="T31" fmla="*/ 46282584 h 88"/>
                <a:gd name="T32" fmla="*/ 979148459 w 94"/>
                <a:gd name="T33" fmla="*/ 601694045 h 88"/>
                <a:gd name="T34" fmla="*/ 2004920738 w 94"/>
                <a:gd name="T35" fmla="*/ 1249677465 h 88"/>
                <a:gd name="T36" fmla="*/ 2147483647 w 94"/>
                <a:gd name="T37" fmla="*/ 1342249410 h 88"/>
                <a:gd name="T38" fmla="*/ 2147483647 w 94"/>
                <a:gd name="T39" fmla="*/ 1110822949 h 88"/>
                <a:gd name="T40" fmla="*/ 2147483647 w 94"/>
                <a:gd name="T41" fmla="*/ 1203394894 h 88"/>
                <a:gd name="T42" fmla="*/ 2147483647 w 94"/>
                <a:gd name="T43" fmla="*/ 1805089152 h 88"/>
                <a:gd name="T44" fmla="*/ 2147483647 w 94"/>
                <a:gd name="T45" fmla="*/ 2147483647 h 88"/>
                <a:gd name="T46" fmla="*/ 2147483647 w 94"/>
                <a:gd name="T47" fmla="*/ 2147483647 h 88"/>
                <a:gd name="T48" fmla="*/ 2147483647 w 94"/>
                <a:gd name="T49" fmla="*/ 2082798185 h 88"/>
                <a:gd name="T50" fmla="*/ 2147483647 w 94"/>
                <a:gd name="T51" fmla="*/ 2036515614 h 88"/>
                <a:gd name="T52" fmla="*/ 1771794380 w 94"/>
                <a:gd name="T53" fmla="*/ 1943943669 h 88"/>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94"/>
                <a:gd name="T82" fmla="*/ 0 h 88"/>
                <a:gd name="T83" fmla="*/ 94 w 94"/>
                <a:gd name="T84" fmla="*/ 88 h 88"/>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94" h="88">
                  <a:moveTo>
                    <a:pt x="38" y="42"/>
                  </a:moveTo>
                  <a:cubicBezTo>
                    <a:pt x="47" y="57"/>
                    <a:pt x="47" y="57"/>
                    <a:pt x="47" y="57"/>
                  </a:cubicBezTo>
                  <a:cubicBezTo>
                    <a:pt x="50" y="63"/>
                    <a:pt x="53" y="66"/>
                    <a:pt x="56" y="68"/>
                  </a:cubicBezTo>
                  <a:cubicBezTo>
                    <a:pt x="62" y="72"/>
                    <a:pt x="65" y="65"/>
                    <a:pt x="67" y="66"/>
                  </a:cubicBezTo>
                  <a:cubicBezTo>
                    <a:pt x="67" y="67"/>
                    <a:pt x="67" y="68"/>
                    <a:pt x="67" y="69"/>
                  </a:cubicBezTo>
                  <a:cubicBezTo>
                    <a:pt x="65" y="72"/>
                    <a:pt x="63" y="74"/>
                    <a:pt x="61" y="78"/>
                  </a:cubicBezTo>
                  <a:cubicBezTo>
                    <a:pt x="59" y="81"/>
                    <a:pt x="57" y="84"/>
                    <a:pt x="55" y="87"/>
                  </a:cubicBezTo>
                  <a:cubicBezTo>
                    <a:pt x="55" y="88"/>
                    <a:pt x="54" y="88"/>
                    <a:pt x="54" y="88"/>
                  </a:cubicBezTo>
                  <a:cubicBezTo>
                    <a:pt x="52" y="86"/>
                    <a:pt x="57" y="84"/>
                    <a:pt x="48" y="65"/>
                  </a:cubicBezTo>
                  <a:cubicBezTo>
                    <a:pt x="36" y="42"/>
                    <a:pt x="36" y="42"/>
                    <a:pt x="36" y="42"/>
                  </a:cubicBezTo>
                  <a:cubicBezTo>
                    <a:pt x="13" y="27"/>
                    <a:pt x="13" y="27"/>
                    <a:pt x="13" y="27"/>
                  </a:cubicBezTo>
                  <a:cubicBezTo>
                    <a:pt x="5" y="23"/>
                    <a:pt x="3" y="33"/>
                    <a:pt x="1" y="31"/>
                  </a:cubicBezTo>
                  <a:cubicBezTo>
                    <a:pt x="0" y="31"/>
                    <a:pt x="0" y="30"/>
                    <a:pt x="1" y="29"/>
                  </a:cubicBezTo>
                  <a:cubicBezTo>
                    <a:pt x="4" y="24"/>
                    <a:pt x="7" y="19"/>
                    <a:pt x="9" y="16"/>
                  </a:cubicBezTo>
                  <a:cubicBezTo>
                    <a:pt x="12" y="12"/>
                    <a:pt x="14" y="7"/>
                    <a:pt x="17" y="2"/>
                  </a:cubicBezTo>
                  <a:cubicBezTo>
                    <a:pt x="18" y="1"/>
                    <a:pt x="19" y="0"/>
                    <a:pt x="20" y="1"/>
                  </a:cubicBezTo>
                  <a:cubicBezTo>
                    <a:pt x="23" y="3"/>
                    <a:pt x="14" y="9"/>
                    <a:pt x="21" y="13"/>
                  </a:cubicBezTo>
                  <a:cubicBezTo>
                    <a:pt x="43" y="27"/>
                    <a:pt x="43" y="27"/>
                    <a:pt x="43" y="27"/>
                  </a:cubicBezTo>
                  <a:cubicBezTo>
                    <a:pt x="80" y="29"/>
                    <a:pt x="80" y="29"/>
                    <a:pt x="80" y="29"/>
                  </a:cubicBezTo>
                  <a:cubicBezTo>
                    <a:pt x="91" y="29"/>
                    <a:pt x="91" y="22"/>
                    <a:pt x="93" y="24"/>
                  </a:cubicBezTo>
                  <a:cubicBezTo>
                    <a:pt x="94" y="24"/>
                    <a:pt x="94" y="25"/>
                    <a:pt x="93" y="26"/>
                  </a:cubicBezTo>
                  <a:cubicBezTo>
                    <a:pt x="91" y="31"/>
                    <a:pt x="88" y="35"/>
                    <a:pt x="85" y="39"/>
                  </a:cubicBezTo>
                  <a:cubicBezTo>
                    <a:pt x="82" y="44"/>
                    <a:pt x="79" y="48"/>
                    <a:pt x="77" y="53"/>
                  </a:cubicBezTo>
                  <a:cubicBezTo>
                    <a:pt x="76" y="54"/>
                    <a:pt x="75" y="55"/>
                    <a:pt x="74" y="54"/>
                  </a:cubicBezTo>
                  <a:cubicBezTo>
                    <a:pt x="72" y="53"/>
                    <a:pt x="78" y="49"/>
                    <a:pt x="73" y="45"/>
                  </a:cubicBezTo>
                  <a:cubicBezTo>
                    <a:pt x="71" y="44"/>
                    <a:pt x="69" y="44"/>
                    <a:pt x="67" y="44"/>
                  </a:cubicBezTo>
                  <a:lnTo>
                    <a:pt x="38" y="42"/>
                  </a:ln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21" name="Freeform 15">
              <a:extLst>
                <a:ext uri="{FF2B5EF4-FFF2-40B4-BE49-F238E27FC236}">
                  <a16:creationId xmlns:a16="http://schemas.microsoft.com/office/drawing/2014/main" id="{C3F59CDA-A57C-E22C-2C02-BE51DBD2A232}"/>
                </a:ext>
              </a:extLst>
            </p:cNvPr>
            <p:cNvSpPr/>
            <p:nvPr/>
          </p:nvSpPr>
          <p:spPr bwMode="auto">
            <a:xfrm>
              <a:off x="2205242" y="3458828"/>
              <a:ext cx="627471" cy="546878"/>
            </a:xfrm>
            <a:custGeom>
              <a:avLst/>
              <a:gdLst>
                <a:gd name="T0" fmla="*/ 2147483647 w 92"/>
                <a:gd name="T1" fmla="*/ 2147483647 h 80"/>
                <a:gd name="T2" fmla="*/ 2147483647 w 92"/>
                <a:gd name="T3" fmla="*/ 2147483647 h 80"/>
                <a:gd name="T4" fmla="*/ 2147483647 w 92"/>
                <a:gd name="T5" fmla="*/ 2147483647 h 80"/>
                <a:gd name="T6" fmla="*/ 2147483647 w 92"/>
                <a:gd name="T7" fmla="*/ 934614573 h 80"/>
                <a:gd name="T8" fmla="*/ 2147483647 w 92"/>
                <a:gd name="T9" fmla="*/ 607499408 h 80"/>
                <a:gd name="T10" fmla="*/ 2139785378 w 92"/>
                <a:gd name="T11" fmla="*/ 2147483647 h 80"/>
                <a:gd name="T12" fmla="*/ 604718368 w 92"/>
                <a:gd name="T13" fmla="*/ 2147483647 h 80"/>
                <a:gd name="T14" fmla="*/ 279101843 w 92"/>
                <a:gd name="T15" fmla="*/ 2147483647 h 80"/>
                <a:gd name="T16" fmla="*/ 0 w 92"/>
                <a:gd name="T17" fmla="*/ 2056145139 h 80"/>
                <a:gd name="T18" fmla="*/ 46514696 w 92"/>
                <a:gd name="T19" fmla="*/ 1962683724 h 80"/>
                <a:gd name="T20" fmla="*/ 837305422 w 92"/>
                <a:gd name="T21" fmla="*/ 1308453395 h 80"/>
                <a:gd name="T22" fmla="*/ 976856504 w 92"/>
                <a:gd name="T23" fmla="*/ 1214991980 h 80"/>
                <a:gd name="T24" fmla="*/ 1023371186 w 92"/>
                <a:gd name="T25" fmla="*/ 1214991980 h 80"/>
                <a:gd name="T26" fmla="*/ 837305422 w 92"/>
                <a:gd name="T27" fmla="*/ 1542106931 h 80"/>
                <a:gd name="T28" fmla="*/ 697754554 w 92"/>
                <a:gd name="T29" fmla="*/ 2147483647 h 80"/>
                <a:gd name="T30" fmla="*/ 1535059976 w 92"/>
                <a:gd name="T31" fmla="*/ 2147483647 h 80"/>
                <a:gd name="T32" fmla="*/ 1860676821 w 92"/>
                <a:gd name="T33" fmla="*/ 420576472 h 80"/>
                <a:gd name="T34" fmla="*/ 2147483647 w 92"/>
                <a:gd name="T35" fmla="*/ 887883652 h 80"/>
                <a:gd name="T36" fmla="*/ 2147483647 w 92"/>
                <a:gd name="T37" fmla="*/ 1822491602 h 80"/>
                <a:gd name="T38" fmla="*/ 2147483647 w 92"/>
                <a:gd name="T39" fmla="*/ 1962683724 h 80"/>
                <a:gd name="T40" fmla="*/ 2147483647 w 92"/>
                <a:gd name="T41" fmla="*/ 2009414431 h 80"/>
                <a:gd name="T42" fmla="*/ 2147483647 w 92"/>
                <a:gd name="T43" fmla="*/ 2147483647 h 8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92"/>
                <a:gd name="T67" fmla="*/ 0 h 80"/>
                <a:gd name="T68" fmla="*/ 92 w 92"/>
                <a:gd name="T69" fmla="*/ 80 h 80"/>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92" h="80">
                  <a:moveTo>
                    <a:pt x="66" y="60"/>
                  </a:moveTo>
                  <a:cubicBezTo>
                    <a:pt x="64" y="61"/>
                    <a:pt x="64" y="61"/>
                    <a:pt x="64" y="60"/>
                  </a:cubicBezTo>
                  <a:cubicBezTo>
                    <a:pt x="63" y="59"/>
                    <a:pt x="64" y="59"/>
                    <a:pt x="66" y="57"/>
                  </a:cubicBezTo>
                  <a:cubicBezTo>
                    <a:pt x="76" y="47"/>
                    <a:pt x="85" y="34"/>
                    <a:pt x="76" y="20"/>
                  </a:cubicBezTo>
                  <a:cubicBezTo>
                    <a:pt x="70" y="11"/>
                    <a:pt x="61" y="8"/>
                    <a:pt x="54" y="13"/>
                  </a:cubicBezTo>
                  <a:cubicBezTo>
                    <a:pt x="35" y="26"/>
                    <a:pt x="69" y="57"/>
                    <a:pt x="46" y="73"/>
                  </a:cubicBezTo>
                  <a:cubicBezTo>
                    <a:pt x="35" y="80"/>
                    <a:pt x="20" y="76"/>
                    <a:pt x="13" y="65"/>
                  </a:cubicBezTo>
                  <a:cubicBezTo>
                    <a:pt x="7" y="56"/>
                    <a:pt x="7" y="49"/>
                    <a:pt x="6" y="46"/>
                  </a:cubicBezTo>
                  <a:cubicBezTo>
                    <a:pt x="3" y="43"/>
                    <a:pt x="2" y="46"/>
                    <a:pt x="0" y="44"/>
                  </a:cubicBezTo>
                  <a:cubicBezTo>
                    <a:pt x="0" y="44"/>
                    <a:pt x="0" y="43"/>
                    <a:pt x="1" y="42"/>
                  </a:cubicBezTo>
                  <a:cubicBezTo>
                    <a:pt x="18" y="28"/>
                    <a:pt x="18" y="28"/>
                    <a:pt x="18" y="28"/>
                  </a:cubicBezTo>
                  <a:cubicBezTo>
                    <a:pt x="20" y="27"/>
                    <a:pt x="21" y="26"/>
                    <a:pt x="21" y="26"/>
                  </a:cubicBezTo>
                  <a:cubicBezTo>
                    <a:pt x="22" y="26"/>
                    <a:pt x="22" y="26"/>
                    <a:pt x="22" y="26"/>
                  </a:cubicBezTo>
                  <a:cubicBezTo>
                    <a:pt x="23" y="27"/>
                    <a:pt x="21" y="29"/>
                    <a:pt x="18" y="33"/>
                  </a:cubicBezTo>
                  <a:cubicBezTo>
                    <a:pt x="11" y="44"/>
                    <a:pt x="8" y="53"/>
                    <a:pt x="15" y="63"/>
                  </a:cubicBezTo>
                  <a:cubicBezTo>
                    <a:pt x="19" y="70"/>
                    <a:pt x="26" y="73"/>
                    <a:pt x="33" y="69"/>
                  </a:cubicBezTo>
                  <a:cubicBezTo>
                    <a:pt x="48" y="58"/>
                    <a:pt x="14" y="26"/>
                    <a:pt x="40" y="9"/>
                  </a:cubicBezTo>
                  <a:cubicBezTo>
                    <a:pt x="52" y="0"/>
                    <a:pt x="69" y="5"/>
                    <a:pt x="78" y="19"/>
                  </a:cubicBezTo>
                  <a:cubicBezTo>
                    <a:pt x="85" y="28"/>
                    <a:pt x="83" y="35"/>
                    <a:pt x="86" y="39"/>
                  </a:cubicBezTo>
                  <a:cubicBezTo>
                    <a:pt x="88" y="43"/>
                    <a:pt x="91" y="40"/>
                    <a:pt x="92" y="42"/>
                  </a:cubicBezTo>
                  <a:cubicBezTo>
                    <a:pt x="92" y="42"/>
                    <a:pt x="92" y="43"/>
                    <a:pt x="92" y="43"/>
                  </a:cubicBezTo>
                  <a:lnTo>
                    <a:pt x="66" y="60"/>
                  </a:ln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22" name="Freeform 16">
              <a:extLst>
                <a:ext uri="{FF2B5EF4-FFF2-40B4-BE49-F238E27FC236}">
                  <a16:creationId xmlns:a16="http://schemas.microsoft.com/office/drawing/2014/main" id="{8F6E94BD-2306-196D-DEAA-2D8430FD8211}"/>
                </a:ext>
              </a:extLst>
            </p:cNvPr>
            <p:cNvSpPr/>
            <p:nvPr/>
          </p:nvSpPr>
          <p:spPr bwMode="auto">
            <a:xfrm>
              <a:off x="1882872" y="2799697"/>
              <a:ext cx="676402" cy="693670"/>
            </a:xfrm>
            <a:custGeom>
              <a:avLst/>
              <a:gdLst>
                <a:gd name="T0" fmla="*/ 1493789373 w 99"/>
                <a:gd name="T1" fmla="*/ 2147483647 h 102"/>
                <a:gd name="T2" fmla="*/ 1260382929 w 99"/>
                <a:gd name="T3" fmla="*/ 2147483647 h 102"/>
                <a:gd name="T4" fmla="*/ 1167025817 w 99"/>
                <a:gd name="T5" fmla="*/ 2147483647 h 102"/>
                <a:gd name="T6" fmla="*/ 933619372 w 99"/>
                <a:gd name="T7" fmla="*/ 2147483647 h 102"/>
                <a:gd name="T8" fmla="*/ 700212715 w 99"/>
                <a:gd name="T9" fmla="*/ 2147483647 h 102"/>
                <a:gd name="T10" fmla="*/ 746898103 w 99"/>
                <a:gd name="T11" fmla="*/ 2147483647 h 102"/>
                <a:gd name="T12" fmla="*/ 1213704373 w 99"/>
                <a:gd name="T13" fmla="*/ 2147483647 h 102"/>
                <a:gd name="T14" fmla="*/ 2147483647 w 99"/>
                <a:gd name="T15" fmla="*/ 2147483647 h 102"/>
                <a:gd name="T16" fmla="*/ 1960595857 w 99"/>
                <a:gd name="T17" fmla="*/ 1757474050 h 102"/>
                <a:gd name="T18" fmla="*/ 793576659 w 99"/>
                <a:gd name="T19" fmla="*/ 2147483647 h 102"/>
                <a:gd name="T20" fmla="*/ 606848770 w 99"/>
                <a:gd name="T21" fmla="*/ 2147483647 h 102"/>
                <a:gd name="T22" fmla="*/ 466806270 w 99"/>
                <a:gd name="T23" fmla="*/ 2147483647 h 102"/>
                <a:gd name="T24" fmla="*/ 280085107 w 99"/>
                <a:gd name="T25" fmla="*/ 1942473489 h 102"/>
                <a:gd name="T26" fmla="*/ 0 w 99"/>
                <a:gd name="T27" fmla="*/ 1248735264 h 102"/>
                <a:gd name="T28" fmla="*/ 46678569 w 99"/>
                <a:gd name="T29" fmla="*/ 1109980904 h 102"/>
                <a:gd name="T30" fmla="*/ 560170214 w 99"/>
                <a:gd name="T31" fmla="*/ 1433727477 h 102"/>
                <a:gd name="T32" fmla="*/ 2147483647 w 99"/>
                <a:gd name="T33" fmla="*/ 554990452 h 102"/>
                <a:gd name="T34" fmla="*/ 2147483647 w 99"/>
                <a:gd name="T35" fmla="*/ 46251467 h 102"/>
                <a:gd name="T36" fmla="*/ 2147483647 w 99"/>
                <a:gd name="T37" fmla="*/ 92496133 h 102"/>
                <a:gd name="T38" fmla="*/ 2147483647 w 99"/>
                <a:gd name="T39" fmla="*/ 786240919 h 102"/>
                <a:gd name="T40" fmla="*/ 2147483647 w 99"/>
                <a:gd name="T41" fmla="*/ 1479978931 h 102"/>
                <a:gd name="T42" fmla="*/ 2147483647 w 99"/>
                <a:gd name="T43" fmla="*/ 1618726491 h 102"/>
                <a:gd name="T44" fmla="*/ 2147483647 w 99"/>
                <a:gd name="T45" fmla="*/ 1294979917 h 102"/>
                <a:gd name="T46" fmla="*/ 2053959801 w 99"/>
                <a:gd name="T47" fmla="*/ 1757474050 h 102"/>
                <a:gd name="T48" fmla="*/ 2147483647 w 99"/>
                <a:gd name="T49" fmla="*/ 2147483647 h 102"/>
                <a:gd name="T50" fmla="*/ 2147483647 w 99"/>
                <a:gd name="T51" fmla="*/ 2147483647 h 102"/>
                <a:gd name="T52" fmla="*/ 2147483647 w 99"/>
                <a:gd name="T53" fmla="*/ 2034969595 h 102"/>
                <a:gd name="T54" fmla="*/ 2147483647 w 99"/>
                <a:gd name="T55" fmla="*/ 2127472502 h 102"/>
                <a:gd name="T56" fmla="*/ 2147483647 w 99"/>
                <a:gd name="T57" fmla="*/ 2147483647 h 102"/>
                <a:gd name="T58" fmla="*/ 2147483647 w 99"/>
                <a:gd name="T59" fmla="*/ 2147483647 h 102"/>
                <a:gd name="T60" fmla="*/ 2147483647 w 99"/>
                <a:gd name="T61" fmla="*/ 2147483647 h 102"/>
                <a:gd name="T62" fmla="*/ 2147483647 w 99"/>
                <a:gd name="T63" fmla="*/ 2147483647 h 102"/>
                <a:gd name="T64" fmla="*/ 1493789373 w 99"/>
                <a:gd name="T65" fmla="*/ 2147483647 h 10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99"/>
                <a:gd name="T100" fmla="*/ 0 h 102"/>
                <a:gd name="T101" fmla="*/ 99 w 99"/>
                <a:gd name="T102" fmla="*/ 102 h 10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99" h="102">
                  <a:moveTo>
                    <a:pt x="32" y="90"/>
                  </a:moveTo>
                  <a:cubicBezTo>
                    <a:pt x="23" y="93"/>
                    <a:pt x="30" y="101"/>
                    <a:pt x="27" y="102"/>
                  </a:cubicBezTo>
                  <a:cubicBezTo>
                    <a:pt x="26" y="102"/>
                    <a:pt x="26" y="102"/>
                    <a:pt x="25" y="101"/>
                  </a:cubicBezTo>
                  <a:cubicBezTo>
                    <a:pt x="23" y="95"/>
                    <a:pt x="22" y="90"/>
                    <a:pt x="20" y="86"/>
                  </a:cubicBezTo>
                  <a:cubicBezTo>
                    <a:pt x="19" y="81"/>
                    <a:pt x="17" y="76"/>
                    <a:pt x="15" y="71"/>
                  </a:cubicBezTo>
                  <a:cubicBezTo>
                    <a:pt x="15" y="69"/>
                    <a:pt x="15" y="68"/>
                    <a:pt x="16" y="68"/>
                  </a:cubicBezTo>
                  <a:cubicBezTo>
                    <a:pt x="19" y="67"/>
                    <a:pt x="18" y="78"/>
                    <a:pt x="26" y="75"/>
                  </a:cubicBezTo>
                  <a:cubicBezTo>
                    <a:pt x="51" y="67"/>
                    <a:pt x="51" y="67"/>
                    <a:pt x="51" y="67"/>
                  </a:cubicBezTo>
                  <a:cubicBezTo>
                    <a:pt x="42" y="38"/>
                    <a:pt x="42" y="38"/>
                    <a:pt x="42" y="38"/>
                  </a:cubicBezTo>
                  <a:cubicBezTo>
                    <a:pt x="17" y="47"/>
                    <a:pt x="17" y="47"/>
                    <a:pt x="17" y="47"/>
                  </a:cubicBezTo>
                  <a:cubicBezTo>
                    <a:pt x="8" y="50"/>
                    <a:pt x="16" y="57"/>
                    <a:pt x="13" y="58"/>
                  </a:cubicBezTo>
                  <a:cubicBezTo>
                    <a:pt x="12" y="59"/>
                    <a:pt x="11" y="58"/>
                    <a:pt x="10" y="57"/>
                  </a:cubicBezTo>
                  <a:cubicBezTo>
                    <a:pt x="9" y="51"/>
                    <a:pt x="7" y="46"/>
                    <a:pt x="6" y="42"/>
                  </a:cubicBezTo>
                  <a:cubicBezTo>
                    <a:pt x="4" y="37"/>
                    <a:pt x="2" y="32"/>
                    <a:pt x="0" y="27"/>
                  </a:cubicBezTo>
                  <a:cubicBezTo>
                    <a:pt x="0" y="25"/>
                    <a:pt x="0" y="25"/>
                    <a:pt x="1" y="24"/>
                  </a:cubicBezTo>
                  <a:cubicBezTo>
                    <a:pt x="4" y="23"/>
                    <a:pt x="3" y="34"/>
                    <a:pt x="12" y="31"/>
                  </a:cubicBezTo>
                  <a:cubicBezTo>
                    <a:pt x="67" y="12"/>
                    <a:pt x="67" y="12"/>
                    <a:pt x="67" y="12"/>
                  </a:cubicBezTo>
                  <a:cubicBezTo>
                    <a:pt x="76" y="9"/>
                    <a:pt x="68" y="2"/>
                    <a:pt x="71" y="1"/>
                  </a:cubicBezTo>
                  <a:cubicBezTo>
                    <a:pt x="72" y="0"/>
                    <a:pt x="73" y="1"/>
                    <a:pt x="74" y="2"/>
                  </a:cubicBezTo>
                  <a:cubicBezTo>
                    <a:pt x="75" y="8"/>
                    <a:pt x="77" y="13"/>
                    <a:pt x="78" y="17"/>
                  </a:cubicBezTo>
                  <a:cubicBezTo>
                    <a:pt x="80" y="22"/>
                    <a:pt x="82" y="27"/>
                    <a:pt x="84" y="32"/>
                  </a:cubicBezTo>
                  <a:cubicBezTo>
                    <a:pt x="84" y="34"/>
                    <a:pt x="84" y="34"/>
                    <a:pt x="83" y="35"/>
                  </a:cubicBezTo>
                  <a:cubicBezTo>
                    <a:pt x="80" y="36"/>
                    <a:pt x="81" y="25"/>
                    <a:pt x="72" y="28"/>
                  </a:cubicBezTo>
                  <a:cubicBezTo>
                    <a:pt x="44" y="38"/>
                    <a:pt x="44" y="38"/>
                    <a:pt x="44" y="38"/>
                  </a:cubicBezTo>
                  <a:cubicBezTo>
                    <a:pt x="54" y="66"/>
                    <a:pt x="54" y="66"/>
                    <a:pt x="54" y="66"/>
                  </a:cubicBezTo>
                  <a:cubicBezTo>
                    <a:pt x="82" y="56"/>
                    <a:pt x="82" y="56"/>
                    <a:pt x="82" y="56"/>
                  </a:cubicBezTo>
                  <a:cubicBezTo>
                    <a:pt x="90" y="53"/>
                    <a:pt x="83" y="45"/>
                    <a:pt x="86" y="44"/>
                  </a:cubicBezTo>
                  <a:cubicBezTo>
                    <a:pt x="87" y="44"/>
                    <a:pt x="88" y="44"/>
                    <a:pt x="88" y="46"/>
                  </a:cubicBezTo>
                  <a:cubicBezTo>
                    <a:pt x="90" y="52"/>
                    <a:pt x="92" y="57"/>
                    <a:pt x="93" y="61"/>
                  </a:cubicBezTo>
                  <a:cubicBezTo>
                    <a:pt x="95" y="65"/>
                    <a:pt x="97" y="70"/>
                    <a:pt x="98" y="76"/>
                  </a:cubicBezTo>
                  <a:cubicBezTo>
                    <a:pt x="99" y="78"/>
                    <a:pt x="99" y="78"/>
                    <a:pt x="98" y="79"/>
                  </a:cubicBezTo>
                  <a:cubicBezTo>
                    <a:pt x="95" y="80"/>
                    <a:pt x="96" y="69"/>
                    <a:pt x="87" y="72"/>
                  </a:cubicBezTo>
                  <a:lnTo>
                    <a:pt x="32" y="90"/>
                  </a:ln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23" name="Freeform 17">
              <a:extLst>
                <a:ext uri="{FF2B5EF4-FFF2-40B4-BE49-F238E27FC236}">
                  <a16:creationId xmlns:a16="http://schemas.microsoft.com/office/drawing/2014/main" id="{91D10C1C-37AA-FF16-7966-4A6BB952EF65}"/>
                </a:ext>
              </a:extLst>
            </p:cNvPr>
            <p:cNvSpPr/>
            <p:nvPr/>
          </p:nvSpPr>
          <p:spPr bwMode="auto">
            <a:xfrm>
              <a:off x="1822429" y="2238426"/>
              <a:ext cx="546878" cy="483555"/>
            </a:xfrm>
            <a:custGeom>
              <a:avLst/>
              <a:gdLst>
                <a:gd name="T0" fmla="*/ 560768701 w 80"/>
                <a:gd name="T1" fmla="*/ 2147483647 h 71"/>
                <a:gd name="T2" fmla="*/ 186922883 w 80"/>
                <a:gd name="T3" fmla="*/ 2147483647 h 71"/>
                <a:gd name="T4" fmla="*/ 140192175 w 80"/>
                <a:gd name="T5" fmla="*/ 2147483647 h 71"/>
                <a:gd name="T6" fmla="*/ 93461441 w 80"/>
                <a:gd name="T7" fmla="*/ 2147483647 h 71"/>
                <a:gd name="T8" fmla="*/ 0 w 80"/>
                <a:gd name="T9" fmla="*/ 556619453 h 71"/>
                <a:gd name="T10" fmla="*/ 981338444 w 80"/>
                <a:gd name="T11" fmla="*/ 278309727 h 71"/>
                <a:gd name="T12" fmla="*/ 1121530566 w 80"/>
                <a:gd name="T13" fmla="*/ 231922520 h 71"/>
                <a:gd name="T14" fmla="*/ 1168261273 w 80"/>
                <a:gd name="T15" fmla="*/ 278309727 h 71"/>
                <a:gd name="T16" fmla="*/ 747691530 w 80"/>
                <a:gd name="T17" fmla="*/ 556619453 h 71"/>
                <a:gd name="T18" fmla="*/ 186922883 w 80"/>
                <a:gd name="T19" fmla="*/ 1809006571 h 71"/>
                <a:gd name="T20" fmla="*/ 186922883 w 80"/>
                <a:gd name="T21" fmla="*/ 2087309381 h 71"/>
                <a:gd name="T22" fmla="*/ 1729029760 w 80"/>
                <a:gd name="T23" fmla="*/ 1994541778 h 71"/>
                <a:gd name="T24" fmla="*/ 1729029760 w 80"/>
                <a:gd name="T25" fmla="*/ 1855386968 h 71"/>
                <a:gd name="T26" fmla="*/ 1028069151 w 80"/>
                <a:gd name="T27" fmla="*/ 1252386905 h 71"/>
                <a:gd name="T28" fmla="*/ 887883652 w 80"/>
                <a:gd name="T29" fmla="*/ 1159619302 h 71"/>
                <a:gd name="T30" fmla="*/ 981338444 w 80"/>
                <a:gd name="T31" fmla="*/ 1113232095 h 71"/>
                <a:gd name="T32" fmla="*/ 2147483647 w 80"/>
                <a:gd name="T33" fmla="*/ 1020464492 h 71"/>
                <a:gd name="T34" fmla="*/ 2147483647 w 80"/>
                <a:gd name="T35" fmla="*/ 1113232095 h 71"/>
                <a:gd name="T36" fmla="*/ 2147483647 w 80"/>
                <a:gd name="T37" fmla="*/ 1159619302 h 71"/>
                <a:gd name="T38" fmla="*/ 1822491602 w 80"/>
                <a:gd name="T39" fmla="*/ 1855386968 h 71"/>
                <a:gd name="T40" fmla="*/ 1869222309 w 80"/>
                <a:gd name="T41" fmla="*/ 1994541778 h 71"/>
                <a:gd name="T42" fmla="*/ 2147483647 w 80"/>
                <a:gd name="T43" fmla="*/ 1948161381 h 71"/>
                <a:gd name="T44" fmla="*/ 2147483647 w 80"/>
                <a:gd name="T45" fmla="*/ 1484309319 h 71"/>
                <a:gd name="T46" fmla="*/ 2147483647 w 80"/>
                <a:gd name="T47" fmla="*/ 92767630 h 71"/>
                <a:gd name="T48" fmla="*/ 2147483647 w 80"/>
                <a:gd name="T49" fmla="*/ 46387220 h 71"/>
                <a:gd name="T50" fmla="*/ 2147483647 w 80"/>
                <a:gd name="T51" fmla="*/ 0 h 71"/>
                <a:gd name="T52" fmla="*/ 2147483647 w 80"/>
                <a:gd name="T53" fmla="*/ 0 h 71"/>
                <a:gd name="T54" fmla="*/ 2147483647 w 80"/>
                <a:gd name="T55" fmla="*/ 185542070 h 71"/>
                <a:gd name="T56" fmla="*/ 2147483647 w 80"/>
                <a:gd name="T57" fmla="*/ 2147483647 h 71"/>
                <a:gd name="T58" fmla="*/ 2147483647 w 80"/>
                <a:gd name="T59" fmla="*/ 2147483647 h 71"/>
                <a:gd name="T60" fmla="*/ 2147483647 w 80"/>
                <a:gd name="T61" fmla="*/ 2147483647 h 71"/>
                <a:gd name="T62" fmla="*/ 2147483647 w 80"/>
                <a:gd name="T63" fmla="*/ 2147483647 h 71"/>
                <a:gd name="T64" fmla="*/ 560768701 w 80"/>
                <a:gd name="T65" fmla="*/ 2147483647 h 7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80"/>
                <a:gd name="T100" fmla="*/ 0 h 71"/>
                <a:gd name="T101" fmla="*/ 80 w 80"/>
                <a:gd name="T102" fmla="*/ 71 h 7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80" h="71">
                  <a:moveTo>
                    <a:pt x="12" y="61"/>
                  </a:moveTo>
                  <a:cubicBezTo>
                    <a:pt x="3" y="61"/>
                    <a:pt x="8" y="71"/>
                    <a:pt x="4" y="71"/>
                  </a:cubicBezTo>
                  <a:cubicBezTo>
                    <a:pt x="3" y="71"/>
                    <a:pt x="3" y="71"/>
                    <a:pt x="3" y="69"/>
                  </a:cubicBezTo>
                  <a:cubicBezTo>
                    <a:pt x="2" y="63"/>
                    <a:pt x="2" y="58"/>
                    <a:pt x="2" y="53"/>
                  </a:cubicBezTo>
                  <a:cubicBezTo>
                    <a:pt x="2" y="39"/>
                    <a:pt x="1" y="26"/>
                    <a:pt x="0" y="12"/>
                  </a:cubicBezTo>
                  <a:cubicBezTo>
                    <a:pt x="21" y="6"/>
                    <a:pt x="21" y="6"/>
                    <a:pt x="21" y="6"/>
                  </a:cubicBezTo>
                  <a:cubicBezTo>
                    <a:pt x="23" y="5"/>
                    <a:pt x="24" y="5"/>
                    <a:pt x="24" y="5"/>
                  </a:cubicBezTo>
                  <a:cubicBezTo>
                    <a:pt x="25" y="5"/>
                    <a:pt x="25" y="5"/>
                    <a:pt x="25" y="6"/>
                  </a:cubicBezTo>
                  <a:cubicBezTo>
                    <a:pt x="25" y="7"/>
                    <a:pt x="23" y="7"/>
                    <a:pt x="16" y="12"/>
                  </a:cubicBezTo>
                  <a:cubicBezTo>
                    <a:pt x="8" y="17"/>
                    <a:pt x="3" y="25"/>
                    <a:pt x="4" y="39"/>
                  </a:cubicBezTo>
                  <a:cubicBezTo>
                    <a:pt x="4" y="45"/>
                    <a:pt x="4" y="45"/>
                    <a:pt x="4" y="45"/>
                  </a:cubicBezTo>
                  <a:cubicBezTo>
                    <a:pt x="37" y="43"/>
                    <a:pt x="37" y="43"/>
                    <a:pt x="37" y="43"/>
                  </a:cubicBezTo>
                  <a:cubicBezTo>
                    <a:pt x="37" y="40"/>
                    <a:pt x="37" y="40"/>
                    <a:pt x="37" y="40"/>
                  </a:cubicBezTo>
                  <a:cubicBezTo>
                    <a:pt x="36" y="32"/>
                    <a:pt x="30" y="27"/>
                    <a:pt x="22" y="27"/>
                  </a:cubicBezTo>
                  <a:cubicBezTo>
                    <a:pt x="20" y="27"/>
                    <a:pt x="19" y="27"/>
                    <a:pt x="19" y="25"/>
                  </a:cubicBezTo>
                  <a:cubicBezTo>
                    <a:pt x="19" y="25"/>
                    <a:pt x="20" y="24"/>
                    <a:pt x="21" y="24"/>
                  </a:cubicBezTo>
                  <a:cubicBezTo>
                    <a:pt x="55" y="22"/>
                    <a:pt x="55" y="22"/>
                    <a:pt x="55" y="22"/>
                  </a:cubicBezTo>
                  <a:cubicBezTo>
                    <a:pt x="56" y="22"/>
                    <a:pt x="57" y="23"/>
                    <a:pt x="57" y="24"/>
                  </a:cubicBezTo>
                  <a:cubicBezTo>
                    <a:pt x="57" y="25"/>
                    <a:pt x="56" y="25"/>
                    <a:pt x="54" y="25"/>
                  </a:cubicBezTo>
                  <a:cubicBezTo>
                    <a:pt x="44" y="26"/>
                    <a:pt x="39" y="32"/>
                    <a:pt x="39" y="40"/>
                  </a:cubicBezTo>
                  <a:cubicBezTo>
                    <a:pt x="40" y="43"/>
                    <a:pt x="40" y="43"/>
                    <a:pt x="40" y="43"/>
                  </a:cubicBezTo>
                  <a:cubicBezTo>
                    <a:pt x="68" y="42"/>
                    <a:pt x="68" y="42"/>
                    <a:pt x="68" y="42"/>
                  </a:cubicBezTo>
                  <a:cubicBezTo>
                    <a:pt x="73" y="41"/>
                    <a:pt x="76" y="39"/>
                    <a:pt x="76" y="32"/>
                  </a:cubicBezTo>
                  <a:cubicBezTo>
                    <a:pt x="75" y="14"/>
                    <a:pt x="62" y="5"/>
                    <a:pt x="50" y="2"/>
                  </a:cubicBezTo>
                  <a:cubicBezTo>
                    <a:pt x="48" y="2"/>
                    <a:pt x="47" y="2"/>
                    <a:pt x="47" y="1"/>
                  </a:cubicBezTo>
                  <a:cubicBezTo>
                    <a:pt x="47" y="0"/>
                    <a:pt x="48" y="0"/>
                    <a:pt x="48" y="0"/>
                  </a:cubicBezTo>
                  <a:cubicBezTo>
                    <a:pt x="49" y="0"/>
                    <a:pt x="50" y="0"/>
                    <a:pt x="52" y="0"/>
                  </a:cubicBezTo>
                  <a:cubicBezTo>
                    <a:pt x="77" y="4"/>
                    <a:pt x="77" y="4"/>
                    <a:pt x="77" y="4"/>
                  </a:cubicBezTo>
                  <a:cubicBezTo>
                    <a:pt x="77" y="19"/>
                    <a:pt x="78" y="34"/>
                    <a:pt x="79" y="49"/>
                  </a:cubicBezTo>
                  <a:cubicBezTo>
                    <a:pt x="79" y="54"/>
                    <a:pt x="80" y="59"/>
                    <a:pt x="80" y="65"/>
                  </a:cubicBezTo>
                  <a:cubicBezTo>
                    <a:pt x="80" y="67"/>
                    <a:pt x="79" y="67"/>
                    <a:pt x="78" y="67"/>
                  </a:cubicBezTo>
                  <a:cubicBezTo>
                    <a:pt x="75" y="68"/>
                    <a:pt x="79" y="58"/>
                    <a:pt x="70" y="58"/>
                  </a:cubicBezTo>
                  <a:lnTo>
                    <a:pt x="12" y="61"/>
                  </a:ln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24" name="Freeform 18">
              <a:extLst>
                <a:ext uri="{FF2B5EF4-FFF2-40B4-BE49-F238E27FC236}">
                  <a16:creationId xmlns:a16="http://schemas.microsoft.com/office/drawing/2014/main" id="{2442E037-0E79-7C4A-F1B4-9DE49968AA78}"/>
                </a:ext>
              </a:extLst>
            </p:cNvPr>
            <p:cNvSpPr/>
            <p:nvPr/>
          </p:nvSpPr>
          <p:spPr bwMode="auto">
            <a:xfrm>
              <a:off x="1831063" y="1481433"/>
              <a:ext cx="633227" cy="662010"/>
            </a:xfrm>
            <a:custGeom>
              <a:avLst/>
              <a:gdLst>
                <a:gd name="T0" fmla="*/ 2147483647 w 93"/>
                <a:gd name="T1" fmla="*/ 2147483647 h 97"/>
                <a:gd name="T2" fmla="*/ 2147483647 w 93"/>
                <a:gd name="T3" fmla="*/ 2147483647 h 97"/>
                <a:gd name="T4" fmla="*/ 2147483647 w 93"/>
                <a:gd name="T5" fmla="*/ 2147483647 h 97"/>
                <a:gd name="T6" fmla="*/ 2147483647 w 93"/>
                <a:gd name="T7" fmla="*/ 2147483647 h 97"/>
                <a:gd name="T8" fmla="*/ 2147483647 w 93"/>
                <a:gd name="T9" fmla="*/ 2147483647 h 97"/>
                <a:gd name="T10" fmla="*/ 2147483647 w 93"/>
                <a:gd name="T11" fmla="*/ 2147483647 h 97"/>
                <a:gd name="T12" fmla="*/ 2147483647 w 93"/>
                <a:gd name="T13" fmla="*/ 2147483647 h 97"/>
                <a:gd name="T14" fmla="*/ 2147483647 w 93"/>
                <a:gd name="T15" fmla="*/ 2147483647 h 97"/>
                <a:gd name="T16" fmla="*/ 2147483647 w 93"/>
                <a:gd name="T17" fmla="*/ 2147483647 h 97"/>
                <a:gd name="T18" fmla="*/ 602695941 w 93"/>
                <a:gd name="T19" fmla="*/ 2147483647 h 97"/>
                <a:gd name="T20" fmla="*/ 139085254 w 93"/>
                <a:gd name="T21" fmla="*/ 2147483647 h 97"/>
                <a:gd name="T22" fmla="*/ 46361747 w 93"/>
                <a:gd name="T23" fmla="*/ 2147483647 h 97"/>
                <a:gd name="T24" fmla="*/ 46361747 w 93"/>
                <a:gd name="T25" fmla="*/ 2147483647 h 97"/>
                <a:gd name="T26" fmla="*/ 139085254 w 93"/>
                <a:gd name="T27" fmla="*/ 2147483647 h 97"/>
                <a:gd name="T28" fmla="*/ 278163699 w 93"/>
                <a:gd name="T29" fmla="*/ 2147483647 h 97"/>
                <a:gd name="T30" fmla="*/ 2147483647 w 93"/>
                <a:gd name="T31" fmla="*/ 1211041555 h 97"/>
                <a:gd name="T32" fmla="*/ 2147483647 w 93"/>
                <a:gd name="T33" fmla="*/ 1211041555 h 97"/>
                <a:gd name="T34" fmla="*/ 1483555475 w 93"/>
                <a:gd name="T35" fmla="*/ 884991282 h 97"/>
                <a:gd name="T36" fmla="*/ 741774333 w 93"/>
                <a:gd name="T37" fmla="*/ 1071302891 h 97"/>
                <a:gd name="T38" fmla="*/ 602695941 w 93"/>
                <a:gd name="T39" fmla="*/ 1304200665 h 97"/>
                <a:gd name="T40" fmla="*/ 556334208 w 93"/>
                <a:gd name="T41" fmla="*/ 1211041555 h 97"/>
                <a:gd name="T42" fmla="*/ 695412600 w 93"/>
                <a:gd name="T43" fmla="*/ 652100333 h 97"/>
                <a:gd name="T44" fmla="*/ 834497800 w 93"/>
                <a:gd name="T45" fmla="*/ 46579568 h 97"/>
                <a:gd name="T46" fmla="*/ 880859534 w 93"/>
                <a:gd name="T47" fmla="*/ 0 h 97"/>
                <a:gd name="T48" fmla="*/ 927221480 w 93"/>
                <a:gd name="T49" fmla="*/ 279470611 h 97"/>
                <a:gd name="T50" fmla="*/ 1483555475 w 93"/>
                <a:gd name="T51" fmla="*/ 745259443 h 97"/>
                <a:gd name="T52" fmla="*/ 2147483647 w 93"/>
                <a:gd name="T53" fmla="*/ 1350780220 h 97"/>
                <a:gd name="T54" fmla="*/ 2147483647 w 93"/>
                <a:gd name="T55" fmla="*/ 1443932505 h 97"/>
                <a:gd name="T56" fmla="*/ 2147483647 w 93"/>
                <a:gd name="T57" fmla="*/ 1537091615 h 97"/>
                <a:gd name="T58" fmla="*/ 788136067 w 93"/>
                <a:gd name="T59" fmla="*/ 2147483647 h 97"/>
                <a:gd name="T60" fmla="*/ 788136067 w 93"/>
                <a:gd name="T61" fmla="*/ 2147483647 h 97"/>
                <a:gd name="T62" fmla="*/ 2147483647 w 93"/>
                <a:gd name="T63" fmla="*/ 2147483647 h 97"/>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93"/>
                <a:gd name="T97" fmla="*/ 0 h 97"/>
                <a:gd name="T98" fmla="*/ 93 w 93"/>
                <a:gd name="T99" fmla="*/ 97 h 97"/>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93" h="97">
                  <a:moveTo>
                    <a:pt x="62" y="78"/>
                  </a:moveTo>
                  <a:cubicBezTo>
                    <a:pt x="71" y="80"/>
                    <a:pt x="75" y="77"/>
                    <a:pt x="77" y="74"/>
                  </a:cubicBezTo>
                  <a:cubicBezTo>
                    <a:pt x="79" y="71"/>
                    <a:pt x="79" y="68"/>
                    <a:pt x="81" y="69"/>
                  </a:cubicBezTo>
                  <a:cubicBezTo>
                    <a:pt x="81" y="69"/>
                    <a:pt x="82" y="69"/>
                    <a:pt x="81" y="70"/>
                  </a:cubicBezTo>
                  <a:cubicBezTo>
                    <a:pt x="81" y="74"/>
                    <a:pt x="79" y="78"/>
                    <a:pt x="79" y="83"/>
                  </a:cubicBezTo>
                  <a:cubicBezTo>
                    <a:pt x="78" y="87"/>
                    <a:pt x="77" y="92"/>
                    <a:pt x="76" y="96"/>
                  </a:cubicBezTo>
                  <a:cubicBezTo>
                    <a:pt x="76" y="97"/>
                    <a:pt x="75" y="97"/>
                    <a:pt x="74" y="97"/>
                  </a:cubicBezTo>
                  <a:cubicBezTo>
                    <a:pt x="73" y="96"/>
                    <a:pt x="74" y="94"/>
                    <a:pt x="74" y="90"/>
                  </a:cubicBezTo>
                  <a:cubicBezTo>
                    <a:pt x="73" y="87"/>
                    <a:pt x="70" y="82"/>
                    <a:pt x="61" y="80"/>
                  </a:cubicBezTo>
                  <a:cubicBezTo>
                    <a:pt x="13" y="70"/>
                    <a:pt x="13" y="70"/>
                    <a:pt x="13" y="70"/>
                  </a:cubicBezTo>
                  <a:cubicBezTo>
                    <a:pt x="7" y="72"/>
                    <a:pt x="5" y="75"/>
                    <a:pt x="3" y="79"/>
                  </a:cubicBezTo>
                  <a:cubicBezTo>
                    <a:pt x="3" y="80"/>
                    <a:pt x="3" y="81"/>
                    <a:pt x="1" y="81"/>
                  </a:cubicBezTo>
                  <a:cubicBezTo>
                    <a:pt x="1" y="81"/>
                    <a:pt x="0" y="80"/>
                    <a:pt x="1" y="79"/>
                  </a:cubicBezTo>
                  <a:cubicBezTo>
                    <a:pt x="1" y="75"/>
                    <a:pt x="2" y="71"/>
                    <a:pt x="3" y="67"/>
                  </a:cubicBezTo>
                  <a:cubicBezTo>
                    <a:pt x="6" y="55"/>
                    <a:pt x="6" y="55"/>
                    <a:pt x="6" y="55"/>
                  </a:cubicBezTo>
                  <a:cubicBezTo>
                    <a:pt x="64" y="26"/>
                    <a:pt x="64" y="26"/>
                    <a:pt x="64" y="26"/>
                  </a:cubicBezTo>
                  <a:cubicBezTo>
                    <a:pt x="65" y="26"/>
                    <a:pt x="65" y="26"/>
                    <a:pt x="65" y="26"/>
                  </a:cubicBezTo>
                  <a:cubicBezTo>
                    <a:pt x="32" y="19"/>
                    <a:pt x="32" y="19"/>
                    <a:pt x="32" y="19"/>
                  </a:cubicBezTo>
                  <a:cubicBezTo>
                    <a:pt x="23" y="17"/>
                    <a:pt x="19" y="20"/>
                    <a:pt x="16" y="23"/>
                  </a:cubicBezTo>
                  <a:cubicBezTo>
                    <a:pt x="14" y="25"/>
                    <a:pt x="15" y="29"/>
                    <a:pt x="13" y="28"/>
                  </a:cubicBezTo>
                  <a:cubicBezTo>
                    <a:pt x="12" y="28"/>
                    <a:pt x="12" y="28"/>
                    <a:pt x="12" y="26"/>
                  </a:cubicBezTo>
                  <a:cubicBezTo>
                    <a:pt x="13" y="23"/>
                    <a:pt x="14" y="18"/>
                    <a:pt x="15" y="14"/>
                  </a:cubicBezTo>
                  <a:cubicBezTo>
                    <a:pt x="16" y="9"/>
                    <a:pt x="17" y="5"/>
                    <a:pt x="18" y="1"/>
                  </a:cubicBezTo>
                  <a:cubicBezTo>
                    <a:pt x="18" y="0"/>
                    <a:pt x="19" y="0"/>
                    <a:pt x="19" y="0"/>
                  </a:cubicBezTo>
                  <a:cubicBezTo>
                    <a:pt x="21" y="0"/>
                    <a:pt x="19" y="3"/>
                    <a:pt x="20" y="6"/>
                  </a:cubicBezTo>
                  <a:cubicBezTo>
                    <a:pt x="21" y="10"/>
                    <a:pt x="24" y="14"/>
                    <a:pt x="32" y="16"/>
                  </a:cubicBezTo>
                  <a:cubicBezTo>
                    <a:pt x="89" y="29"/>
                    <a:pt x="89" y="29"/>
                    <a:pt x="89" y="29"/>
                  </a:cubicBezTo>
                  <a:cubicBezTo>
                    <a:pt x="91" y="29"/>
                    <a:pt x="93" y="30"/>
                    <a:pt x="93" y="31"/>
                  </a:cubicBezTo>
                  <a:cubicBezTo>
                    <a:pt x="93" y="31"/>
                    <a:pt x="91" y="32"/>
                    <a:pt x="90" y="33"/>
                  </a:cubicBezTo>
                  <a:cubicBezTo>
                    <a:pt x="17" y="68"/>
                    <a:pt x="17" y="68"/>
                    <a:pt x="17" y="68"/>
                  </a:cubicBezTo>
                  <a:cubicBezTo>
                    <a:pt x="17" y="68"/>
                    <a:pt x="17" y="68"/>
                    <a:pt x="17" y="68"/>
                  </a:cubicBezTo>
                  <a:lnTo>
                    <a:pt x="62" y="78"/>
                  </a:ln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25" name="Freeform 19">
              <a:extLst>
                <a:ext uri="{FF2B5EF4-FFF2-40B4-BE49-F238E27FC236}">
                  <a16:creationId xmlns:a16="http://schemas.microsoft.com/office/drawing/2014/main" id="{5CB4EDA4-8522-C598-E87E-D60955CEDCA0}"/>
                </a:ext>
              </a:extLst>
            </p:cNvPr>
            <p:cNvSpPr/>
            <p:nvPr/>
          </p:nvSpPr>
          <p:spPr bwMode="auto">
            <a:xfrm>
              <a:off x="2026788" y="992122"/>
              <a:ext cx="607323" cy="604444"/>
            </a:xfrm>
            <a:custGeom>
              <a:avLst/>
              <a:gdLst>
                <a:gd name="T0" fmla="*/ 2147483647 w 89"/>
                <a:gd name="T1" fmla="*/ 2147483647 h 89"/>
                <a:gd name="T2" fmla="*/ 2147483647 w 89"/>
                <a:gd name="T3" fmla="*/ 1522112142 h 89"/>
                <a:gd name="T4" fmla="*/ 2147483647 w 89"/>
                <a:gd name="T5" fmla="*/ 968618207 h 89"/>
                <a:gd name="T6" fmla="*/ 2147483647 w 89"/>
                <a:gd name="T7" fmla="*/ 968618207 h 89"/>
                <a:gd name="T8" fmla="*/ 2147483647 w 89"/>
                <a:gd name="T9" fmla="*/ 1060867196 h 89"/>
                <a:gd name="T10" fmla="*/ 2147483647 w 89"/>
                <a:gd name="T11" fmla="*/ 1752731219 h 89"/>
                <a:gd name="T12" fmla="*/ 2147483647 w 89"/>
                <a:gd name="T13" fmla="*/ 2147483647 h 89"/>
                <a:gd name="T14" fmla="*/ 2147483647 w 89"/>
                <a:gd name="T15" fmla="*/ 2147483647 h 89"/>
                <a:gd name="T16" fmla="*/ 2147483647 w 89"/>
                <a:gd name="T17" fmla="*/ 2147483647 h 89"/>
                <a:gd name="T18" fmla="*/ 2147483647 w 89"/>
                <a:gd name="T19" fmla="*/ 2147483647 h 89"/>
                <a:gd name="T20" fmla="*/ 745041978 w 89"/>
                <a:gd name="T21" fmla="*/ 830241115 h 89"/>
                <a:gd name="T22" fmla="*/ 605344088 w 89"/>
                <a:gd name="T23" fmla="*/ 1106988295 h 89"/>
                <a:gd name="T24" fmla="*/ 651910051 w 89"/>
                <a:gd name="T25" fmla="*/ 2147483647 h 89"/>
                <a:gd name="T26" fmla="*/ 977865184 w 89"/>
                <a:gd name="T27" fmla="*/ 2147483647 h 89"/>
                <a:gd name="T28" fmla="*/ 884733044 w 89"/>
                <a:gd name="T29" fmla="*/ 2147483647 h 89"/>
                <a:gd name="T30" fmla="*/ 791607941 w 89"/>
                <a:gd name="T31" fmla="*/ 2147483647 h 89"/>
                <a:gd name="T32" fmla="*/ 0 w 89"/>
                <a:gd name="T33" fmla="*/ 2147483647 h 89"/>
                <a:gd name="T34" fmla="*/ 512212161 w 89"/>
                <a:gd name="T35" fmla="*/ 1106988295 h 89"/>
                <a:gd name="T36" fmla="*/ 977865184 w 89"/>
                <a:gd name="T37" fmla="*/ 46127904 h 89"/>
                <a:gd name="T38" fmla="*/ 1070997110 w 89"/>
                <a:gd name="T39" fmla="*/ 0 h 89"/>
                <a:gd name="T40" fmla="*/ 1164122213 w 89"/>
                <a:gd name="T41" fmla="*/ 138376933 h 89"/>
                <a:gd name="T42" fmla="*/ 2147483647 w 89"/>
                <a:gd name="T43" fmla="*/ 2147483647 h 89"/>
                <a:gd name="T44" fmla="*/ 2147483647 w 89"/>
                <a:gd name="T45" fmla="*/ 2147483647 h 89"/>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89"/>
                <a:gd name="T70" fmla="*/ 0 h 89"/>
                <a:gd name="T71" fmla="*/ 89 w 89"/>
                <a:gd name="T72" fmla="*/ 89 h 89"/>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89" h="89">
                  <a:moveTo>
                    <a:pt x="75" y="62"/>
                  </a:moveTo>
                  <a:cubicBezTo>
                    <a:pt x="80" y="50"/>
                    <a:pt x="78" y="40"/>
                    <a:pt x="74" y="33"/>
                  </a:cubicBezTo>
                  <a:cubicBezTo>
                    <a:pt x="70" y="25"/>
                    <a:pt x="64" y="23"/>
                    <a:pt x="64" y="21"/>
                  </a:cubicBezTo>
                  <a:cubicBezTo>
                    <a:pt x="65" y="21"/>
                    <a:pt x="65" y="20"/>
                    <a:pt x="66" y="21"/>
                  </a:cubicBezTo>
                  <a:cubicBezTo>
                    <a:pt x="67" y="21"/>
                    <a:pt x="68" y="22"/>
                    <a:pt x="70" y="23"/>
                  </a:cubicBezTo>
                  <a:cubicBezTo>
                    <a:pt x="89" y="38"/>
                    <a:pt x="89" y="38"/>
                    <a:pt x="89" y="38"/>
                  </a:cubicBezTo>
                  <a:cubicBezTo>
                    <a:pt x="85" y="46"/>
                    <a:pt x="81" y="54"/>
                    <a:pt x="77" y="62"/>
                  </a:cubicBezTo>
                  <a:cubicBezTo>
                    <a:pt x="73" y="71"/>
                    <a:pt x="70" y="79"/>
                    <a:pt x="66" y="88"/>
                  </a:cubicBezTo>
                  <a:cubicBezTo>
                    <a:pt x="65" y="89"/>
                    <a:pt x="65" y="89"/>
                    <a:pt x="64" y="89"/>
                  </a:cubicBezTo>
                  <a:cubicBezTo>
                    <a:pt x="64" y="88"/>
                    <a:pt x="63" y="88"/>
                    <a:pt x="62" y="86"/>
                  </a:cubicBezTo>
                  <a:cubicBezTo>
                    <a:pt x="16" y="18"/>
                    <a:pt x="16" y="18"/>
                    <a:pt x="16" y="18"/>
                  </a:cubicBezTo>
                  <a:cubicBezTo>
                    <a:pt x="13" y="24"/>
                    <a:pt x="13" y="24"/>
                    <a:pt x="13" y="24"/>
                  </a:cubicBezTo>
                  <a:cubicBezTo>
                    <a:pt x="8" y="36"/>
                    <a:pt x="9" y="45"/>
                    <a:pt x="14" y="53"/>
                  </a:cubicBezTo>
                  <a:cubicBezTo>
                    <a:pt x="20" y="61"/>
                    <a:pt x="21" y="61"/>
                    <a:pt x="21" y="62"/>
                  </a:cubicBezTo>
                  <a:cubicBezTo>
                    <a:pt x="20" y="63"/>
                    <a:pt x="20" y="63"/>
                    <a:pt x="19" y="63"/>
                  </a:cubicBezTo>
                  <a:cubicBezTo>
                    <a:pt x="19" y="63"/>
                    <a:pt x="18" y="62"/>
                    <a:pt x="17" y="61"/>
                  </a:cubicBezTo>
                  <a:cubicBezTo>
                    <a:pt x="0" y="47"/>
                    <a:pt x="0" y="47"/>
                    <a:pt x="0" y="47"/>
                  </a:cubicBezTo>
                  <a:cubicBezTo>
                    <a:pt x="3" y="39"/>
                    <a:pt x="7" y="32"/>
                    <a:pt x="11" y="24"/>
                  </a:cubicBezTo>
                  <a:cubicBezTo>
                    <a:pt x="14" y="17"/>
                    <a:pt x="17" y="9"/>
                    <a:pt x="21" y="1"/>
                  </a:cubicBezTo>
                  <a:cubicBezTo>
                    <a:pt x="22" y="0"/>
                    <a:pt x="22" y="0"/>
                    <a:pt x="23" y="0"/>
                  </a:cubicBezTo>
                  <a:cubicBezTo>
                    <a:pt x="23" y="0"/>
                    <a:pt x="24" y="2"/>
                    <a:pt x="25" y="3"/>
                  </a:cubicBezTo>
                  <a:cubicBezTo>
                    <a:pt x="71" y="70"/>
                    <a:pt x="71" y="70"/>
                    <a:pt x="71" y="70"/>
                  </a:cubicBezTo>
                  <a:lnTo>
                    <a:pt x="75" y="62"/>
                  </a:ln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26" name="Freeform 20">
              <a:extLst>
                <a:ext uri="{FF2B5EF4-FFF2-40B4-BE49-F238E27FC236}">
                  <a16:creationId xmlns:a16="http://schemas.microsoft.com/office/drawing/2014/main" id="{D46225F5-9831-4628-0E53-508B464C812A}"/>
                </a:ext>
              </a:extLst>
            </p:cNvPr>
            <p:cNvSpPr/>
            <p:nvPr/>
          </p:nvSpPr>
          <p:spPr bwMode="auto">
            <a:xfrm>
              <a:off x="2259931" y="404947"/>
              <a:ext cx="756995" cy="762750"/>
            </a:xfrm>
            <a:custGeom>
              <a:avLst/>
              <a:gdLst>
                <a:gd name="T0" fmla="*/ 604620819 w 111"/>
                <a:gd name="T1" fmla="*/ 2147483647 h 112"/>
                <a:gd name="T2" fmla="*/ 46510864 w 111"/>
                <a:gd name="T3" fmla="*/ 2147483647 h 112"/>
                <a:gd name="T4" fmla="*/ 93021729 w 111"/>
                <a:gd name="T5" fmla="*/ 2147483647 h 112"/>
                <a:gd name="T6" fmla="*/ 558109968 w 111"/>
                <a:gd name="T7" fmla="*/ 2147483647 h 112"/>
                <a:gd name="T8" fmla="*/ 976694202 w 111"/>
                <a:gd name="T9" fmla="*/ 1716051253 h 112"/>
                <a:gd name="T10" fmla="*/ 1116226756 w 111"/>
                <a:gd name="T11" fmla="*/ 1669673341 h 112"/>
                <a:gd name="T12" fmla="*/ 1116226756 w 111"/>
                <a:gd name="T13" fmla="*/ 2147483647 h 112"/>
                <a:gd name="T14" fmla="*/ 2046410107 w 111"/>
                <a:gd name="T15" fmla="*/ 2147483647 h 112"/>
                <a:gd name="T16" fmla="*/ 2147483647 w 111"/>
                <a:gd name="T17" fmla="*/ 1947948046 h 112"/>
                <a:gd name="T18" fmla="*/ 1953395224 w 111"/>
                <a:gd name="T19" fmla="*/ 1205873796 h 112"/>
                <a:gd name="T20" fmla="*/ 1395278223 w 111"/>
                <a:gd name="T21" fmla="*/ 1345014340 h 112"/>
                <a:gd name="T22" fmla="*/ 1395278223 w 111"/>
                <a:gd name="T23" fmla="*/ 1205873796 h 112"/>
                <a:gd name="T24" fmla="*/ 1860373522 w 111"/>
                <a:gd name="T25" fmla="*/ 649318214 h 112"/>
                <a:gd name="T26" fmla="*/ 2147483647 w 111"/>
                <a:gd name="T27" fmla="*/ 46377925 h 112"/>
                <a:gd name="T28" fmla="*/ 2147483647 w 111"/>
                <a:gd name="T29" fmla="*/ 0 h 112"/>
                <a:gd name="T30" fmla="*/ 2147483647 w 111"/>
                <a:gd name="T31" fmla="*/ 602933493 h 112"/>
                <a:gd name="T32" fmla="*/ 2147483647 w 111"/>
                <a:gd name="T33" fmla="*/ 2147483647 h 112"/>
                <a:gd name="T34" fmla="*/ 2147483647 w 111"/>
                <a:gd name="T35" fmla="*/ 2147483647 h 112"/>
                <a:gd name="T36" fmla="*/ 2147483647 w 111"/>
                <a:gd name="T37" fmla="*/ 2147483647 h 112"/>
                <a:gd name="T38" fmla="*/ 2147483647 w 111"/>
                <a:gd name="T39" fmla="*/ 2147483647 h 112"/>
                <a:gd name="T40" fmla="*/ 2147483647 w 111"/>
                <a:gd name="T41" fmla="*/ 2147483647 h 112"/>
                <a:gd name="T42" fmla="*/ 2147483647 w 111"/>
                <a:gd name="T43" fmla="*/ 2147483647 h 112"/>
                <a:gd name="T44" fmla="*/ 2147483647 w 111"/>
                <a:gd name="T45" fmla="*/ 2147483647 h 112"/>
                <a:gd name="T46" fmla="*/ 2147483647 w 111"/>
                <a:gd name="T47" fmla="*/ 2040710679 h 112"/>
                <a:gd name="T48" fmla="*/ 2139431809 w 111"/>
                <a:gd name="T49" fmla="*/ 2147483647 h 112"/>
                <a:gd name="T50" fmla="*/ 2147483647 w 111"/>
                <a:gd name="T51" fmla="*/ 2147483647 h 112"/>
                <a:gd name="T52" fmla="*/ 2147483647 w 111"/>
                <a:gd name="T53" fmla="*/ 2147483647 h 112"/>
                <a:gd name="T54" fmla="*/ 2147483647 w 111"/>
                <a:gd name="T55" fmla="*/ 2147483647 h 112"/>
                <a:gd name="T56" fmla="*/ 2147483647 w 111"/>
                <a:gd name="T57" fmla="*/ 2147483647 h 112"/>
                <a:gd name="T58" fmla="*/ 2147483647 w 111"/>
                <a:gd name="T59" fmla="*/ 2147483647 h 112"/>
                <a:gd name="T60" fmla="*/ 2147483647 w 111"/>
                <a:gd name="T61" fmla="*/ 2147483647 h 112"/>
                <a:gd name="T62" fmla="*/ 2147483647 w 111"/>
                <a:gd name="T63" fmla="*/ 2147483647 h 112"/>
                <a:gd name="T64" fmla="*/ 604620819 w 111"/>
                <a:gd name="T65" fmla="*/ 2147483647 h 11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11"/>
                <a:gd name="T100" fmla="*/ 0 h 112"/>
                <a:gd name="T101" fmla="*/ 111 w 111"/>
                <a:gd name="T102" fmla="*/ 112 h 11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11" h="112">
                  <a:moveTo>
                    <a:pt x="13" y="62"/>
                  </a:moveTo>
                  <a:cubicBezTo>
                    <a:pt x="6" y="56"/>
                    <a:pt x="4" y="67"/>
                    <a:pt x="1" y="65"/>
                  </a:cubicBezTo>
                  <a:cubicBezTo>
                    <a:pt x="1" y="64"/>
                    <a:pt x="0" y="63"/>
                    <a:pt x="2" y="62"/>
                  </a:cubicBezTo>
                  <a:cubicBezTo>
                    <a:pt x="5" y="57"/>
                    <a:pt x="9" y="53"/>
                    <a:pt x="12" y="50"/>
                  </a:cubicBezTo>
                  <a:cubicBezTo>
                    <a:pt x="14" y="46"/>
                    <a:pt x="18" y="42"/>
                    <a:pt x="21" y="37"/>
                  </a:cubicBezTo>
                  <a:cubicBezTo>
                    <a:pt x="22" y="36"/>
                    <a:pt x="23" y="36"/>
                    <a:pt x="24" y="36"/>
                  </a:cubicBezTo>
                  <a:cubicBezTo>
                    <a:pt x="26" y="38"/>
                    <a:pt x="17" y="43"/>
                    <a:pt x="24" y="49"/>
                  </a:cubicBezTo>
                  <a:cubicBezTo>
                    <a:pt x="44" y="65"/>
                    <a:pt x="44" y="65"/>
                    <a:pt x="44" y="65"/>
                  </a:cubicBezTo>
                  <a:cubicBezTo>
                    <a:pt x="63" y="42"/>
                    <a:pt x="63" y="42"/>
                    <a:pt x="63" y="42"/>
                  </a:cubicBezTo>
                  <a:cubicBezTo>
                    <a:pt x="42" y="26"/>
                    <a:pt x="42" y="26"/>
                    <a:pt x="42" y="26"/>
                  </a:cubicBezTo>
                  <a:cubicBezTo>
                    <a:pt x="35" y="20"/>
                    <a:pt x="33" y="31"/>
                    <a:pt x="30" y="29"/>
                  </a:cubicBezTo>
                  <a:cubicBezTo>
                    <a:pt x="29" y="28"/>
                    <a:pt x="29" y="27"/>
                    <a:pt x="30" y="26"/>
                  </a:cubicBezTo>
                  <a:cubicBezTo>
                    <a:pt x="34" y="21"/>
                    <a:pt x="38" y="17"/>
                    <a:pt x="40" y="14"/>
                  </a:cubicBezTo>
                  <a:cubicBezTo>
                    <a:pt x="43" y="10"/>
                    <a:pt x="46" y="6"/>
                    <a:pt x="50" y="1"/>
                  </a:cubicBezTo>
                  <a:cubicBezTo>
                    <a:pt x="51" y="0"/>
                    <a:pt x="52" y="0"/>
                    <a:pt x="53" y="0"/>
                  </a:cubicBezTo>
                  <a:cubicBezTo>
                    <a:pt x="55" y="2"/>
                    <a:pt x="46" y="7"/>
                    <a:pt x="53" y="13"/>
                  </a:cubicBezTo>
                  <a:cubicBezTo>
                    <a:pt x="98" y="50"/>
                    <a:pt x="98" y="50"/>
                    <a:pt x="98" y="50"/>
                  </a:cubicBezTo>
                  <a:cubicBezTo>
                    <a:pt x="105" y="55"/>
                    <a:pt x="108" y="45"/>
                    <a:pt x="111" y="47"/>
                  </a:cubicBezTo>
                  <a:cubicBezTo>
                    <a:pt x="111" y="47"/>
                    <a:pt x="111" y="48"/>
                    <a:pt x="110" y="50"/>
                  </a:cubicBezTo>
                  <a:cubicBezTo>
                    <a:pt x="107" y="54"/>
                    <a:pt x="103" y="58"/>
                    <a:pt x="100" y="62"/>
                  </a:cubicBezTo>
                  <a:cubicBezTo>
                    <a:pt x="97" y="65"/>
                    <a:pt x="94" y="70"/>
                    <a:pt x="91" y="74"/>
                  </a:cubicBezTo>
                  <a:cubicBezTo>
                    <a:pt x="89" y="76"/>
                    <a:pt x="89" y="76"/>
                    <a:pt x="88" y="75"/>
                  </a:cubicBezTo>
                  <a:cubicBezTo>
                    <a:pt x="86" y="73"/>
                    <a:pt x="95" y="68"/>
                    <a:pt x="88" y="62"/>
                  </a:cubicBezTo>
                  <a:cubicBezTo>
                    <a:pt x="65" y="44"/>
                    <a:pt x="65" y="44"/>
                    <a:pt x="65" y="44"/>
                  </a:cubicBezTo>
                  <a:cubicBezTo>
                    <a:pt x="46" y="67"/>
                    <a:pt x="46" y="67"/>
                    <a:pt x="46" y="67"/>
                  </a:cubicBezTo>
                  <a:cubicBezTo>
                    <a:pt x="69" y="86"/>
                    <a:pt x="69" y="86"/>
                    <a:pt x="69" y="86"/>
                  </a:cubicBezTo>
                  <a:cubicBezTo>
                    <a:pt x="77" y="91"/>
                    <a:pt x="79" y="81"/>
                    <a:pt x="82" y="83"/>
                  </a:cubicBezTo>
                  <a:cubicBezTo>
                    <a:pt x="82" y="83"/>
                    <a:pt x="83" y="84"/>
                    <a:pt x="81" y="86"/>
                  </a:cubicBezTo>
                  <a:cubicBezTo>
                    <a:pt x="78" y="90"/>
                    <a:pt x="74" y="94"/>
                    <a:pt x="71" y="98"/>
                  </a:cubicBezTo>
                  <a:cubicBezTo>
                    <a:pt x="69" y="101"/>
                    <a:pt x="65" y="106"/>
                    <a:pt x="62" y="110"/>
                  </a:cubicBezTo>
                  <a:cubicBezTo>
                    <a:pt x="61" y="112"/>
                    <a:pt x="60" y="112"/>
                    <a:pt x="59" y="111"/>
                  </a:cubicBezTo>
                  <a:cubicBezTo>
                    <a:pt x="57" y="109"/>
                    <a:pt x="66" y="104"/>
                    <a:pt x="59" y="98"/>
                  </a:cubicBezTo>
                  <a:lnTo>
                    <a:pt x="13" y="62"/>
                  </a:ln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27" name="Freeform 21">
              <a:extLst>
                <a:ext uri="{FF2B5EF4-FFF2-40B4-BE49-F238E27FC236}">
                  <a16:creationId xmlns:a16="http://schemas.microsoft.com/office/drawing/2014/main" id="{FD1E4957-8356-C8BF-98CD-44DBDAC2447C}"/>
                </a:ext>
              </a:extLst>
            </p:cNvPr>
            <p:cNvSpPr/>
            <p:nvPr/>
          </p:nvSpPr>
          <p:spPr bwMode="auto">
            <a:xfrm>
              <a:off x="2798173" y="1985"/>
              <a:ext cx="656253" cy="662010"/>
            </a:xfrm>
            <a:custGeom>
              <a:avLst/>
              <a:gdLst>
                <a:gd name="T0" fmla="*/ 607498891 w 96"/>
                <a:gd name="T1" fmla="*/ 1676823455 h 97"/>
                <a:gd name="T2" fmla="*/ 0 w 96"/>
                <a:gd name="T3" fmla="*/ 1676823455 h 97"/>
                <a:gd name="T4" fmla="*/ 46730681 w 96"/>
                <a:gd name="T5" fmla="*/ 1537091615 h 97"/>
                <a:gd name="T6" fmla="*/ 654229559 w 96"/>
                <a:gd name="T7" fmla="*/ 1117882446 h 97"/>
                <a:gd name="T8" fmla="*/ 2147483647 w 96"/>
                <a:gd name="T9" fmla="*/ 0 h 97"/>
                <a:gd name="T10" fmla="*/ 2147483647 w 96"/>
                <a:gd name="T11" fmla="*/ 652100333 h 97"/>
                <a:gd name="T12" fmla="*/ 2147483647 w 96"/>
                <a:gd name="T13" fmla="*/ 745259443 h 97"/>
                <a:gd name="T14" fmla="*/ 2147483647 w 96"/>
                <a:gd name="T15" fmla="*/ 838411728 h 97"/>
                <a:gd name="T16" fmla="*/ 2147483647 w 96"/>
                <a:gd name="T17" fmla="*/ 605520778 h 97"/>
                <a:gd name="T18" fmla="*/ 1261721614 w 96"/>
                <a:gd name="T19" fmla="*/ 838411728 h 97"/>
                <a:gd name="T20" fmla="*/ 1028068277 w 96"/>
                <a:gd name="T21" fmla="*/ 978150606 h 97"/>
                <a:gd name="T22" fmla="*/ 1915951387 w 96"/>
                <a:gd name="T23" fmla="*/ 2147483647 h 97"/>
                <a:gd name="T24" fmla="*/ 2009412722 w 96"/>
                <a:gd name="T25" fmla="*/ 2142612606 h 97"/>
                <a:gd name="T26" fmla="*/ 2147483647 w 96"/>
                <a:gd name="T27" fmla="*/ 1211041555 h 97"/>
                <a:gd name="T28" fmla="*/ 2147483647 w 96"/>
                <a:gd name="T29" fmla="*/ 1071302891 h 97"/>
                <a:gd name="T30" fmla="*/ 2147483647 w 96"/>
                <a:gd name="T31" fmla="*/ 1117882446 h 97"/>
                <a:gd name="T32" fmla="*/ 2147483647 w 96"/>
                <a:gd name="T33" fmla="*/ 2147483647 h 97"/>
                <a:gd name="T34" fmla="*/ 2147483647 w 96"/>
                <a:gd name="T35" fmla="*/ 2147483647 h 97"/>
                <a:gd name="T36" fmla="*/ 2147483647 w 96"/>
                <a:gd name="T37" fmla="*/ 2147483647 h 97"/>
                <a:gd name="T38" fmla="*/ 2102874057 w 96"/>
                <a:gd name="T39" fmla="*/ 2147483647 h 97"/>
                <a:gd name="T40" fmla="*/ 2009412722 w 96"/>
                <a:gd name="T41" fmla="*/ 2147483647 h 97"/>
                <a:gd name="T42" fmla="*/ 2147483647 w 96"/>
                <a:gd name="T43" fmla="*/ 2147483647 h 97"/>
                <a:gd name="T44" fmla="*/ 2147483647 w 96"/>
                <a:gd name="T45" fmla="*/ 2147483647 h 97"/>
                <a:gd name="T46" fmla="*/ 2147483647 w 96"/>
                <a:gd name="T47" fmla="*/ 1723403010 h 97"/>
                <a:gd name="T48" fmla="*/ 2147483647 w 96"/>
                <a:gd name="T49" fmla="*/ 1537091615 h 97"/>
                <a:gd name="T50" fmla="*/ 2147483647 w 96"/>
                <a:gd name="T51" fmla="*/ 1583671170 h 97"/>
                <a:gd name="T52" fmla="*/ 2147483647 w 96"/>
                <a:gd name="T53" fmla="*/ 1723403010 h 97"/>
                <a:gd name="T54" fmla="*/ 2147483647 w 96"/>
                <a:gd name="T55" fmla="*/ 2147483647 h 97"/>
                <a:gd name="T56" fmla="*/ 2147483647 w 96"/>
                <a:gd name="T57" fmla="*/ 2147483647 h 97"/>
                <a:gd name="T58" fmla="*/ 2147483647 w 96"/>
                <a:gd name="T59" fmla="*/ 2147483647 h 97"/>
                <a:gd name="T60" fmla="*/ 2009412722 w 96"/>
                <a:gd name="T61" fmla="*/ 2147483647 h 97"/>
                <a:gd name="T62" fmla="*/ 2147483647 w 96"/>
                <a:gd name="T63" fmla="*/ 2147483647 h 97"/>
                <a:gd name="T64" fmla="*/ 607498891 w 96"/>
                <a:gd name="T65" fmla="*/ 1676823455 h 9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96"/>
                <a:gd name="T100" fmla="*/ 0 h 97"/>
                <a:gd name="T101" fmla="*/ 96 w 96"/>
                <a:gd name="T102" fmla="*/ 97 h 9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96" h="97">
                  <a:moveTo>
                    <a:pt x="13" y="36"/>
                  </a:moveTo>
                  <a:cubicBezTo>
                    <a:pt x="7" y="29"/>
                    <a:pt x="2" y="38"/>
                    <a:pt x="0" y="36"/>
                  </a:cubicBezTo>
                  <a:cubicBezTo>
                    <a:pt x="0" y="35"/>
                    <a:pt x="0" y="34"/>
                    <a:pt x="1" y="33"/>
                  </a:cubicBezTo>
                  <a:cubicBezTo>
                    <a:pt x="6" y="30"/>
                    <a:pt x="10" y="27"/>
                    <a:pt x="14" y="24"/>
                  </a:cubicBezTo>
                  <a:cubicBezTo>
                    <a:pt x="25" y="16"/>
                    <a:pt x="36" y="8"/>
                    <a:pt x="47" y="0"/>
                  </a:cubicBezTo>
                  <a:cubicBezTo>
                    <a:pt x="64" y="14"/>
                    <a:pt x="64" y="14"/>
                    <a:pt x="64" y="14"/>
                  </a:cubicBezTo>
                  <a:cubicBezTo>
                    <a:pt x="66" y="16"/>
                    <a:pt x="66" y="16"/>
                    <a:pt x="66" y="16"/>
                  </a:cubicBezTo>
                  <a:cubicBezTo>
                    <a:pt x="67" y="17"/>
                    <a:pt x="67" y="17"/>
                    <a:pt x="66" y="18"/>
                  </a:cubicBezTo>
                  <a:cubicBezTo>
                    <a:pt x="65" y="18"/>
                    <a:pt x="64" y="17"/>
                    <a:pt x="56" y="13"/>
                  </a:cubicBezTo>
                  <a:cubicBezTo>
                    <a:pt x="47" y="9"/>
                    <a:pt x="38" y="10"/>
                    <a:pt x="27" y="18"/>
                  </a:cubicBezTo>
                  <a:cubicBezTo>
                    <a:pt x="22" y="21"/>
                    <a:pt x="22" y="21"/>
                    <a:pt x="22" y="21"/>
                  </a:cubicBezTo>
                  <a:cubicBezTo>
                    <a:pt x="41" y="48"/>
                    <a:pt x="41" y="48"/>
                    <a:pt x="41" y="48"/>
                  </a:cubicBezTo>
                  <a:cubicBezTo>
                    <a:pt x="43" y="46"/>
                    <a:pt x="43" y="46"/>
                    <a:pt x="43" y="46"/>
                  </a:cubicBezTo>
                  <a:cubicBezTo>
                    <a:pt x="50" y="42"/>
                    <a:pt x="51" y="33"/>
                    <a:pt x="47" y="26"/>
                  </a:cubicBezTo>
                  <a:cubicBezTo>
                    <a:pt x="46" y="25"/>
                    <a:pt x="46" y="24"/>
                    <a:pt x="46" y="23"/>
                  </a:cubicBezTo>
                  <a:cubicBezTo>
                    <a:pt x="47" y="23"/>
                    <a:pt x="48" y="23"/>
                    <a:pt x="48" y="24"/>
                  </a:cubicBezTo>
                  <a:cubicBezTo>
                    <a:pt x="68" y="52"/>
                    <a:pt x="68" y="52"/>
                    <a:pt x="68" y="52"/>
                  </a:cubicBezTo>
                  <a:cubicBezTo>
                    <a:pt x="69" y="53"/>
                    <a:pt x="69" y="54"/>
                    <a:pt x="68" y="54"/>
                  </a:cubicBezTo>
                  <a:cubicBezTo>
                    <a:pt x="68" y="55"/>
                    <a:pt x="67" y="54"/>
                    <a:pt x="66" y="53"/>
                  </a:cubicBezTo>
                  <a:cubicBezTo>
                    <a:pt x="59" y="45"/>
                    <a:pt x="52" y="44"/>
                    <a:pt x="45" y="48"/>
                  </a:cubicBezTo>
                  <a:cubicBezTo>
                    <a:pt x="43" y="50"/>
                    <a:pt x="43" y="50"/>
                    <a:pt x="43" y="50"/>
                  </a:cubicBezTo>
                  <a:cubicBezTo>
                    <a:pt x="59" y="73"/>
                    <a:pt x="59" y="73"/>
                    <a:pt x="59" y="73"/>
                  </a:cubicBezTo>
                  <a:cubicBezTo>
                    <a:pt x="62" y="77"/>
                    <a:pt x="66" y="78"/>
                    <a:pt x="72" y="74"/>
                  </a:cubicBezTo>
                  <a:cubicBezTo>
                    <a:pt x="86" y="64"/>
                    <a:pt x="86" y="48"/>
                    <a:pt x="83" y="37"/>
                  </a:cubicBezTo>
                  <a:cubicBezTo>
                    <a:pt x="82" y="35"/>
                    <a:pt x="81" y="34"/>
                    <a:pt x="82" y="33"/>
                  </a:cubicBezTo>
                  <a:cubicBezTo>
                    <a:pt x="83" y="33"/>
                    <a:pt x="83" y="33"/>
                    <a:pt x="84" y="34"/>
                  </a:cubicBezTo>
                  <a:cubicBezTo>
                    <a:pt x="84" y="34"/>
                    <a:pt x="85" y="36"/>
                    <a:pt x="85" y="37"/>
                  </a:cubicBezTo>
                  <a:cubicBezTo>
                    <a:pt x="96" y="60"/>
                    <a:pt x="96" y="60"/>
                    <a:pt x="96" y="60"/>
                  </a:cubicBezTo>
                  <a:cubicBezTo>
                    <a:pt x="84" y="69"/>
                    <a:pt x="71" y="77"/>
                    <a:pt x="59" y="86"/>
                  </a:cubicBezTo>
                  <a:cubicBezTo>
                    <a:pt x="55" y="89"/>
                    <a:pt x="51" y="92"/>
                    <a:pt x="46" y="96"/>
                  </a:cubicBezTo>
                  <a:cubicBezTo>
                    <a:pt x="45" y="97"/>
                    <a:pt x="44" y="97"/>
                    <a:pt x="43" y="96"/>
                  </a:cubicBezTo>
                  <a:cubicBezTo>
                    <a:pt x="41" y="93"/>
                    <a:pt x="52" y="91"/>
                    <a:pt x="47" y="84"/>
                  </a:cubicBezTo>
                  <a:lnTo>
                    <a:pt x="13" y="36"/>
                  </a:ln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28" name="Freeform 22">
              <a:extLst>
                <a:ext uri="{FF2B5EF4-FFF2-40B4-BE49-F238E27FC236}">
                  <a16:creationId xmlns:a16="http://schemas.microsoft.com/office/drawing/2014/main" id="{05038D2F-A347-81B1-5E8A-58578F40D972}"/>
                </a:ext>
              </a:extLst>
            </p:cNvPr>
            <p:cNvSpPr/>
            <p:nvPr/>
          </p:nvSpPr>
          <p:spPr bwMode="auto">
            <a:xfrm>
              <a:off x="3359443" y="-340535"/>
              <a:ext cx="633227" cy="690793"/>
            </a:xfrm>
            <a:custGeom>
              <a:avLst/>
              <a:gdLst>
                <a:gd name="T0" fmla="*/ 1622633867 w 93"/>
                <a:gd name="T1" fmla="*/ 2147483647 h 101"/>
                <a:gd name="T2" fmla="*/ 2147483647 w 93"/>
                <a:gd name="T3" fmla="*/ 2147483647 h 101"/>
                <a:gd name="T4" fmla="*/ 2147483647 w 93"/>
                <a:gd name="T5" fmla="*/ 2147483647 h 101"/>
                <a:gd name="T6" fmla="*/ 2147483647 w 93"/>
                <a:gd name="T7" fmla="*/ 2147483647 h 101"/>
                <a:gd name="T8" fmla="*/ 1854442961 w 93"/>
                <a:gd name="T9" fmla="*/ 2147483647 h 101"/>
                <a:gd name="T10" fmla="*/ 1298108541 w 93"/>
                <a:gd name="T11" fmla="*/ 2147483647 h 101"/>
                <a:gd name="T12" fmla="*/ 1205385073 w 93"/>
                <a:gd name="T13" fmla="*/ 2147483647 h 101"/>
                <a:gd name="T14" fmla="*/ 1437193742 w 93"/>
                <a:gd name="T15" fmla="*/ 2147483647 h 101"/>
                <a:gd name="T16" fmla="*/ 1529910400 w 93"/>
                <a:gd name="T17" fmla="*/ 2147483647 h 101"/>
                <a:gd name="T18" fmla="*/ 695412600 w 93"/>
                <a:gd name="T19" fmla="*/ 1590492693 h 101"/>
                <a:gd name="T20" fmla="*/ 139085254 w 93"/>
                <a:gd name="T21" fmla="*/ 1450159164 h 101"/>
                <a:gd name="T22" fmla="*/ 0 w 93"/>
                <a:gd name="T23" fmla="*/ 1403376761 h 101"/>
                <a:gd name="T24" fmla="*/ 46361747 w 93"/>
                <a:gd name="T25" fmla="*/ 1356594358 h 101"/>
                <a:gd name="T26" fmla="*/ 556334208 w 93"/>
                <a:gd name="T27" fmla="*/ 1169478425 h 101"/>
                <a:gd name="T28" fmla="*/ 1112661606 w 93"/>
                <a:gd name="T29" fmla="*/ 935586930 h 101"/>
                <a:gd name="T30" fmla="*/ 2147483647 w 93"/>
                <a:gd name="T31" fmla="*/ 2147483647 h 101"/>
                <a:gd name="T32" fmla="*/ 2147483647 w 93"/>
                <a:gd name="T33" fmla="*/ 2147483647 h 101"/>
                <a:gd name="T34" fmla="*/ 2147483647 w 93"/>
                <a:gd name="T35" fmla="*/ 1029144896 h 101"/>
                <a:gd name="T36" fmla="*/ 2147483647 w 93"/>
                <a:gd name="T37" fmla="*/ 514572448 h 101"/>
                <a:gd name="T38" fmla="*/ 2147483647 w 93"/>
                <a:gd name="T39" fmla="*/ 514572448 h 101"/>
                <a:gd name="T40" fmla="*/ 2147483647 w 93"/>
                <a:gd name="T41" fmla="*/ 467790045 h 101"/>
                <a:gd name="T42" fmla="*/ 2147483647 w 93"/>
                <a:gd name="T43" fmla="*/ 233898442 h 101"/>
                <a:gd name="T44" fmla="*/ 2147483647 w 93"/>
                <a:gd name="T45" fmla="*/ 0 h 101"/>
                <a:gd name="T46" fmla="*/ 2147483647 w 93"/>
                <a:gd name="T47" fmla="*/ 46782416 h 101"/>
                <a:gd name="T48" fmla="*/ 2147483647 w 93"/>
                <a:gd name="T49" fmla="*/ 233898442 h 101"/>
                <a:gd name="T50" fmla="*/ 2147483647 w 93"/>
                <a:gd name="T51" fmla="*/ 982362493 h 101"/>
                <a:gd name="T52" fmla="*/ 2147483647 w 93"/>
                <a:gd name="T53" fmla="*/ 2147483647 h 101"/>
                <a:gd name="T54" fmla="*/ 2147483647 w 93"/>
                <a:gd name="T55" fmla="*/ 2147483647 h 101"/>
                <a:gd name="T56" fmla="*/ 2147483647 w 93"/>
                <a:gd name="T57" fmla="*/ 2147483647 h 101"/>
                <a:gd name="T58" fmla="*/ 880859534 w 93"/>
                <a:gd name="T59" fmla="*/ 1684050660 h 101"/>
                <a:gd name="T60" fmla="*/ 880859534 w 93"/>
                <a:gd name="T61" fmla="*/ 1684050660 h 101"/>
                <a:gd name="T62" fmla="*/ 1622633867 w 93"/>
                <a:gd name="T63" fmla="*/ 2147483647 h 101"/>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93"/>
                <a:gd name="T97" fmla="*/ 0 h 101"/>
                <a:gd name="T98" fmla="*/ 93 w 93"/>
                <a:gd name="T99" fmla="*/ 101 h 101"/>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93" h="101">
                  <a:moveTo>
                    <a:pt x="35" y="79"/>
                  </a:moveTo>
                  <a:cubicBezTo>
                    <a:pt x="39" y="88"/>
                    <a:pt x="43" y="90"/>
                    <a:pt x="47" y="90"/>
                  </a:cubicBezTo>
                  <a:cubicBezTo>
                    <a:pt x="50" y="90"/>
                    <a:pt x="53" y="88"/>
                    <a:pt x="53" y="90"/>
                  </a:cubicBezTo>
                  <a:cubicBezTo>
                    <a:pt x="54" y="91"/>
                    <a:pt x="54" y="91"/>
                    <a:pt x="52" y="92"/>
                  </a:cubicBezTo>
                  <a:cubicBezTo>
                    <a:pt x="49" y="93"/>
                    <a:pt x="45" y="94"/>
                    <a:pt x="40" y="96"/>
                  </a:cubicBezTo>
                  <a:cubicBezTo>
                    <a:pt x="36" y="98"/>
                    <a:pt x="32" y="99"/>
                    <a:pt x="28" y="101"/>
                  </a:cubicBezTo>
                  <a:cubicBezTo>
                    <a:pt x="27" y="101"/>
                    <a:pt x="27" y="101"/>
                    <a:pt x="26" y="100"/>
                  </a:cubicBezTo>
                  <a:cubicBezTo>
                    <a:pt x="26" y="98"/>
                    <a:pt x="29" y="98"/>
                    <a:pt x="31" y="96"/>
                  </a:cubicBezTo>
                  <a:cubicBezTo>
                    <a:pt x="34" y="93"/>
                    <a:pt x="36" y="89"/>
                    <a:pt x="33" y="80"/>
                  </a:cubicBezTo>
                  <a:cubicBezTo>
                    <a:pt x="15" y="34"/>
                    <a:pt x="15" y="34"/>
                    <a:pt x="15" y="34"/>
                  </a:cubicBezTo>
                  <a:cubicBezTo>
                    <a:pt x="10" y="30"/>
                    <a:pt x="6" y="30"/>
                    <a:pt x="3" y="31"/>
                  </a:cubicBezTo>
                  <a:cubicBezTo>
                    <a:pt x="1" y="31"/>
                    <a:pt x="0" y="31"/>
                    <a:pt x="0" y="30"/>
                  </a:cubicBezTo>
                  <a:cubicBezTo>
                    <a:pt x="0" y="29"/>
                    <a:pt x="0" y="29"/>
                    <a:pt x="1" y="29"/>
                  </a:cubicBezTo>
                  <a:cubicBezTo>
                    <a:pt x="4" y="27"/>
                    <a:pt x="8" y="26"/>
                    <a:pt x="12" y="25"/>
                  </a:cubicBezTo>
                  <a:cubicBezTo>
                    <a:pt x="24" y="20"/>
                    <a:pt x="24" y="20"/>
                    <a:pt x="24" y="20"/>
                  </a:cubicBezTo>
                  <a:cubicBezTo>
                    <a:pt x="80" y="53"/>
                    <a:pt x="80" y="53"/>
                    <a:pt x="80" y="53"/>
                  </a:cubicBezTo>
                  <a:cubicBezTo>
                    <a:pt x="80" y="53"/>
                    <a:pt x="80" y="53"/>
                    <a:pt x="80" y="53"/>
                  </a:cubicBezTo>
                  <a:cubicBezTo>
                    <a:pt x="68" y="22"/>
                    <a:pt x="68" y="22"/>
                    <a:pt x="68" y="22"/>
                  </a:cubicBezTo>
                  <a:cubicBezTo>
                    <a:pt x="65" y="14"/>
                    <a:pt x="61" y="11"/>
                    <a:pt x="57" y="11"/>
                  </a:cubicBezTo>
                  <a:cubicBezTo>
                    <a:pt x="53" y="11"/>
                    <a:pt x="51" y="13"/>
                    <a:pt x="50" y="11"/>
                  </a:cubicBezTo>
                  <a:cubicBezTo>
                    <a:pt x="50" y="11"/>
                    <a:pt x="50" y="10"/>
                    <a:pt x="51" y="10"/>
                  </a:cubicBezTo>
                  <a:cubicBezTo>
                    <a:pt x="55" y="8"/>
                    <a:pt x="59" y="7"/>
                    <a:pt x="64" y="5"/>
                  </a:cubicBezTo>
                  <a:cubicBezTo>
                    <a:pt x="68" y="4"/>
                    <a:pt x="72" y="2"/>
                    <a:pt x="76" y="0"/>
                  </a:cubicBezTo>
                  <a:cubicBezTo>
                    <a:pt x="77" y="0"/>
                    <a:pt x="77" y="0"/>
                    <a:pt x="77" y="1"/>
                  </a:cubicBezTo>
                  <a:cubicBezTo>
                    <a:pt x="78" y="3"/>
                    <a:pt x="75" y="3"/>
                    <a:pt x="72" y="5"/>
                  </a:cubicBezTo>
                  <a:cubicBezTo>
                    <a:pt x="70" y="8"/>
                    <a:pt x="68" y="13"/>
                    <a:pt x="71" y="21"/>
                  </a:cubicBezTo>
                  <a:cubicBezTo>
                    <a:pt x="92" y="76"/>
                    <a:pt x="92" y="76"/>
                    <a:pt x="92" y="76"/>
                  </a:cubicBezTo>
                  <a:cubicBezTo>
                    <a:pt x="92" y="78"/>
                    <a:pt x="93" y="79"/>
                    <a:pt x="92" y="79"/>
                  </a:cubicBezTo>
                  <a:cubicBezTo>
                    <a:pt x="91" y="80"/>
                    <a:pt x="90" y="79"/>
                    <a:pt x="88" y="78"/>
                  </a:cubicBezTo>
                  <a:cubicBezTo>
                    <a:pt x="19" y="36"/>
                    <a:pt x="19" y="36"/>
                    <a:pt x="19" y="36"/>
                  </a:cubicBezTo>
                  <a:cubicBezTo>
                    <a:pt x="19" y="36"/>
                    <a:pt x="19" y="36"/>
                    <a:pt x="19" y="36"/>
                  </a:cubicBezTo>
                  <a:lnTo>
                    <a:pt x="35" y="79"/>
                  </a:ln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29" name="Oval 23">
              <a:extLst>
                <a:ext uri="{FF2B5EF4-FFF2-40B4-BE49-F238E27FC236}">
                  <a16:creationId xmlns:a16="http://schemas.microsoft.com/office/drawing/2014/main" id="{1B340801-3B42-EEAA-DE13-ABE13415A4E8}"/>
                </a:ext>
              </a:extLst>
            </p:cNvPr>
            <p:cNvSpPr>
              <a:spLocks noChangeArrowheads="1"/>
            </p:cNvSpPr>
            <p:nvPr/>
          </p:nvSpPr>
          <p:spPr bwMode="auto">
            <a:xfrm>
              <a:off x="3146449" y="4414425"/>
              <a:ext cx="143915" cy="143915"/>
            </a:xfrm>
            <a:prstGeom prst="ellipse">
              <a:avLst/>
            </a:pr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30" name="Oval 24">
              <a:extLst>
                <a:ext uri="{FF2B5EF4-FFF2-40B4-BE49-F238E27FC236}">
                  <a16:creationId xmlns:a16="http://schemas.microsoft.com/office/drawing/2014/main" id="{CE4B21D8-A189-297C-5E86-8FB19854CFC4}"/>
                </a:ext>
              </a:extLst>
            </p:cNvPr>
            <p:cNvSpPr>
              <a:spLocks noChangeArrowheads="1"/>
            </p:cNvSpPr>
            <p:nvPr/>
          </p:nvSpPr>
          <p:spPr bwMode="auto">
            <a:xfrm>
              <a:off x="5895229" y="4414425"/>
              <a:ext cx="143915" cy="143915"/>
            </a:xfrm>
            <a:prstGeom prst="ellipse">
              <a:avLst/>
            </a:pr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31" name="Freeform 25">
              <a:extLst>
                <a:ext uri="{FF2B5EF4-FFF2-40B4-BE49-F238E27FC236}">
                  <a16:creationId xmlns:a16="http://schemas.microsoft.com/office/drawing/2014/main" id="{A8897249-95F5-A609-E0C1-79DA841DC01B}"/>
                </a:ext>
              </a:extLst>
            </p:cNvPr>
            <p:cNvSpPr/>
            <p:nvPr/>
          </p:nvSpPr>
          <p:spPr bwMode="auto">
            <a:xfrm>
              <a:off x="3549412" y="4454721"/>
              <a:ext cx="374180" cy="567025"/>
            </a:xfrm>
            <a:custGeom>
              <a:avLst/>
              <a:gdLst>
                <a:gd name="T0" fmla="*/ 1573671806 w 55"/>
                <a:gd name="T1" fmla="*/ 2147483647 h 83"/>
                <a:gd name="T2" fmla="*/ 1897664399 w 55"/>
                <a:gd name="T3" fmla="*/ 2147483647 h 83"/>
                <a:gd name="T4" fmla="*/ 2147483647 w 55"/>
                <a:gd name="T5" fmla="*/ 2147483647 h 83"/>
                <a:gd name="T6" fmla="*/ 2082801808 w 55"/>
                <a:gd name="T7" fmla="*/ 2147483647 h 83"/>
                <a:gd name="T8" fmla="*/ 1064542230 w 55"/>
                <a:gd name="T9" fmla="*/ 2147483647 h 83"/>
                <a:gd name="T10" fmla="*/ 46282665 w 55"/>
                <a:gd name="T11" fmla="*/ 2147483647 h 83"/>
                <a:gd name="T12" fmla="*/ 0 w 55"/>
                <a:gd name="T13" fmla="*/ 2147483647 h 83"/>
                <a:gd name="T14" fmla="*/ 370274925 w 55"/>
                <a:gd name="T15" fmla="*/ 2147483647 h 83"/>
                <a:gd name="T16" fmla="*/ 879404608 w 55"/>
                <a:gd name="T17" fmla="*/ 2147483647 h 83"/>
                <a:gd name="T18" fmla="*/ 1666243913 w 55"/>
                <a:gd name="T19" fmla="*/ 560056749 h 83"/>
                <a:gd name="T20" fmla="*/ 1573671806 w 55"/>
                <a:gd name="T21" fmla="*/ 373368853 h 83"/>
                <a:gd name="T22" fmla="*/ 925687472 w 55"/>
                <a:gd name="T23" fmla="*/ 186687842 h 83"/>
                <a:gd name="T24" fmla="*/ 833121956 w 55"/>
                <a:gd name="T25" fmla="*/ 93340505 h 83"/>
                <a:gd name="T26" fmla="*/ 1388534397 w 55"/>
                <a:gd name="T27" fmla="*/ 186687842 h 83"/>
                <a:gd name="T28" fmla="*/ 2147483647 w 55"/>
                <a:gd name="T29" fmla="*/ 140014187 h 83"/>
                <a:gd name="T30" fmla="*/ 2147483647 w 55"/>
                <a:gd name="T31" fmla="*/ 280028374 h 83"/>
                <a:gd name="T32" fmla="*/ 1573671806 w 55"/>
                <a:gd name="T33" fmla="*/ 2147483647 h 8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55"/>
                <a:gd name="T52" fmla="*/ 0 h 83"/>
                <a:gd name="T53" fmla="*/ 55 w 55"/>
                <a:gd name="T54" fmla="*/ 83 h 8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55" h="83">
                  <a:moveTo>
                    <a:pt x="34" y="67"/>
                  </a:moveTo>
                  <a:cubicBezTo>
                    <a:pt x="33" y="72"/>
                    <a:pt x="35" y="75"/>
                    <a:pt x="41" y="77"/>
                  </a:cubicBezTo>
                  <a:cubicBezTo>
                    <a:pt x="46" y="80"/>
                    <a:pt x="48" y="80"/>
                    <a:pt x="47" y="82"/>
                  </a:cubicBezTo>
                  <a:cubicBezTo>
                    <a:pt x="47" y="82"/>
                    <a:pt x="46" y="83"/>
                    <a:pt x="45" y="82"/>
                  </a:cubicBezTo>
                  <a:cubicBezTo>
                    <a:pt x="38" y="80"/>
                    <a:pt x="30" y="77"/>
                    <a:pt x="23" y="75"/>
                  </a:cubicBezTo>
                  <a:cubicBezTo>
                    <a:pt x="16" y="73"/>
                    <a:pt x="9" y="70"/>
                    <a:pt x="1" y="68"/>
                  </a:cubicBezTo>
                  <a:cubicBezTo>
                    <a:pt x="0" y="68"/>
                    <a:pt x="0" y="67"/>
                    <a:pt x="0" y="66"/>
                  </a:cubicBezTo>
                  <a:cubicBezTo>
                    <a:pt x="1" y="65"/>
                    <a:pt x="2" y="65"/>
                    <a:pt x="8" y="67"/>
                  </a:cubicBezTo>
                  <a:cubicBezTo>
                    <a:pt x="14" y="68"/>
                    <a:pt x="17" y="67"/>
                    <a:pt x="19" y="62"/>
                  </a:cubicBezTo>
                  <a:cubicBezTo>
                    <a:pt x="36" y="12"/>
                    <a:pt x="36" y="12"/>
                    <a:pt x="36" y="12"/>
                  </a:cubicBezTo>
                  <a:cubicBezTo>
                    <a:pt x="37" y="10"/>
                    <a:pt x="36" y="9"/>
                    <a:pt x="34" y="8"/>
                  </a:cubicBezTo>
                  <a:cubicBezTo>
                    <a:pt x="20" y="4"/>
                    <a:pt x="20" y="4"/>
                    <a:pt x="20" y="4"/>
                  </a:cubicBezTo>
                  <a:cubicBezTo>
                    <a:pt x="19" y="3"/>
                    <a:pt x="18" y="3"/>
                    <a:pt x="18" y="2"/>
                  </a:cubicBezTo>
                  <a:cubicBezTo>
                    <a:pt x="19" y="0"/>
                    <a:pt x="21" y="2"/>
                    <a:pt x="30" y="4"/>
                  </a:cubicBezTo>
                  <a:cubicBezTo>
                    <a:pt x="45" y="7"/>
                    <a:pt x="52" y="3"/>
                    <a:pt x="54" y="3"/>
                  </a:cubicBezTo>
                  <a:cubicBezTo>
                    <a:pt x="55" y="4"/>
                    <a:pt x="55" y="4"/>
                    <a:pt x="55" y="6"/>
                  </a:cubicBezTo>
                  <a:lnTo>
                    <a:pt x="34" y="67"/>
                  </a:ln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32" name="Freeform 26">
              <a:extLst>
                <a:ext uri="{FF2B5EF4-FFF2-40B4-BE49-F238E27FC236}">
                  <a16:creationId xmlns:a16="http://schemas.microsoft.com/office/drawing/2014/main" id="{0543D6FC-06BF-B549-BA9B-183BEF3AF91E}"/>
                </a:ext>
              </a:extLst>
            </p:cNvPr>
            <p:cNvSpPr>
              <a:spLocks noEditPoints="1"/>
            </p:cNvSpPr>
            <p:nvPr/>
          </p:nvSpPr>
          <p:spPr bwMode="auto">
            <a:xfrm>
              <a:off x="4102046" y="4543949"/>
              <a:ext cx="408719" cy="538242"/>
            </a:xfrm>
            <a:custGeom>
              <a:avLst/>
              <a:gdLst>
                <a:gd name="T0" fmla="*/ 1484903423 w 60"/>
                <a:gd name="T1" fmla="*/ 92836516 h 79"/>
                <a:gd name="T2" fmla="*/ 2147483647 w 60"/>
                <a:gd name="T3" fmla="*/ 1810360086 h 79"/>
                <a:gd name="T4" fmla="*/ 371225856 w 60"/>
                <a:gd name="T5" fmla="*/ 2147483647 h 79"/>
                <a:gd name="T6" fmla="*/ 324822637 w 60"/>
                <a:gd name="T7" fmla="*/ 2147483647 h 79"/>
                <a:gd name="T8" fmla="*/ 1856122786 w 60"/>
                <a:gd name="T9" fmla="*/ 2135301425 h 79"/>
                <a:gd name="T10" fmla="*/ 1160080892 w 60"/>
                <a:gd name="T11" fmla="*/ 2147483647 h 79"/>
                <a:gd name="T12" fmla="*/ 46403232 w 60"/>
                <a:gd name="T13" fmla="*/ 1067647306 h 79"/>
                <a:gd name="T14" fmla="*/ 1484903423 w 60"/>
                <a:gd name="T15" fmla="*/ 92836516 h 79"/>
                <a:gd name="T16" fmla="*/ 1299290548 w 60"/>
                <a:gd name="T17" fmla="*/ 2147483647 h 79"/>
                <a:gd name="T18" fmla="*/ 1902526005 w 60"/>
                <a:gd name="T19" fmla="*/ 1949621634 h 79"/>
                <a:gd name="T20" fmla="*/ 2041735661 w 60"/>
                <a:gd name="T21" fmla="*/ 1485425135 h 79"/>
                <a:gd name="T22" fmla="*/ 1484903423 w 60"/>
                <a:gd name="T23" fmla="*/ 185679845 h 79"/>
                <a:gd name="T24" fmla="*/ 742451712 w 60"/>
                <a:gd name="T25" fmla="*/ 1114072364 h 79"/>
                <a:gd name="T26" fmla="*/ 1299290548 w 60"/>
                <a:gd name="T27" fmla="*/ 2147483647 h 7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60"/>
                <a:gd name="T43" fmla="*/ 0 h 79"/>
                <a:gd name="T44" fmla="*/ 60 w 60"/>
                <a:gd name="T45" fmla="*/ 79 h 79"/>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60" h="79">
                  <a:moveTo>
                    <a:pt x="32" y="2"/>
                  </a:moveTo>
                  <a:cubicBezTo>
                    <a:pt x="51" y="4"/>
                    <a:pt x="60" y="20"/>
                    <a:pt x="58" y="39"/>
                  </a:cubicBezTo>
                  <a:cubicBezTo>
                    <a:pt x="55" y="71"/>
                    <a:pt x="13" y="79"/>
                    <a:pt x="8" y="79"/>
                  </a:cubicBezTo>
                  <a:cubicBezTo>
                    <a:pt x="7" y="79"/>
                    <a:pt x="7" y="78"/>
                    <a:pt x="7" y="78"/>
                  </a:cubicBezTo>
                  <a:cubicBezTo>
                    <a:pt x="7" y="76"/>
                    <a:pt x="31" y="73"/>
                    <a:pt x="40" y="46"/>
                  </a:cubicBezTo>
                  <a:cubicBezTo>
                    <a:pt x="36" y="48"/>
                    <a:pt x="31" y="50"/>
                    <a:pt x="25" y="49"/>
                  </a:cubicBezTo>
                  <a:cubicBezTo>
                    <a:pt x="6" y="47"/>
                    <a:pt x="0" y="34"/>
                    <a:pt x="1" y="23"/>
                  </a:cubicBezTo>
                  <a:cubicBezTo>
                    <a:pt x="2" y="10"/>
                    <a:pt x="13" y="0"/>
                    <a:pt x="32" y="2"/>
                  </a:cubicBezTo>
                  <a:close/>
                  <a:moveTo>
                    <a:pt x="28" y="47"/>
                  </a:moveTo>
                  <a:cubicBezTo>
                    <a:pt x="33" y="47"/>
                    <a:pt x="40" y="44"/>
                    <a:pt x="41" y="42"/>
                  </a:cubicBezTo>
                  <a:cubicBezTo>
                    <a:pt x="42" y="41"/>
                    <a:pt x="43" y="36"/>
                    <a:pt x="44" y="32"/>
                  </a:cubicBezTo>
                  <a:cubicBezTo>
                    <a:pt x="46" y="12"/>
                    <a:pt x="40" y="5"/>
                    <a:pt x="32" y="4"/>
                  </a:cubicBezTo>
                  <a:cubicBezTo>
                    <a:pt x="25" y="4"/>
                    <a:pt x="18" y="7"/>
                    <a:pt x="16" y="24"/>
                  </a:cubicBezTo>
                  <a:cubicBezTo>
                    <a:pt x="15" y="39"/>
                    <a:pt x="21" y="46"/>
                    <a:pt x="28" y="47"/>
                  </a:cubicBez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33" name="Freeform 27">
              <a:extLst>
                <a:ext uri="{FF2B5EF4-FFF2-40B4-BE49-F238E27FC236}">
                  <a16:creationId xmlns:a16="http://schemas.microsoft.com/office/drawing/2014/main" id="{FF594455-00E8-6A3C-FA90-1F03F5B09DA3}"/>
                </a:ext>
              </a:extLst>
            </p:cNvPr>
            <p:cNvSpPr>
              <a:spLocks noEditPoints="1"/>
            </p:cNvSpPr>
            <p:nvPr/>
          </p:nvSpPr>
          <p:spPr bwMode="auto">
            <a:xfrm>
              <a:off x="4648924" y="4558340"/>
              <a:ext cx="408719" cy="552634"/>
            </a:xfrm>
            <a:custGeom>
              <a:avLst/>
              <a:gdLst>
                <a:gd name="T0" fmla="*/ 556838837 w 60"/>
                <a:gd name="T1" fmla="*/ 1908484128 h 81"/>
                <a:gd name="T2" fmla="*/ 46403232 w 60"/>
                <a:gd name="T3" fmla="*/ 1163710739 h 81"/>
                <a:gd name="T4" fmla="*/ 1252887330 w 60"/>
                <a:gd name="T5" fmla="*/ 46550882 h 81"/>
                <a:gd name="T6" fmla="*/ 2147483647 w 60"/>
                <a:gd name="T7" fmla="*/ 791324045 h 81"/>
                <a:gd name="T8" fmla="*/ 1995332442 w 60"/>
                <a:gd name="T9" fmla="*/ 1582648089 h 81"/>
                <a:gd name="T10" fmla="*/ 2147483647 w 60"/>
                <a:gd name="T11" fmla="*/ 2147483647 h 81"/>
                <a:gd name="T12" fmla="*/ 1345693767 w 60"/>
                <a:gd name="T13" fmla="*/ 2147483647 h 81"/>
                <a:gd name="T14" fmla="*/ 46403232 w 60"/>
                <a:gd name="T15" fmla="*/ 2147483647 h 81"/>
                <a:gd name="T16" fmla="*/ 556838837 w 60"/>
                <a:gd name="T17" fmla="*/ 1908484128 h 81"/>
                <a:gd name="T18" fmla="*/ 1345693767 w 60"/>
                <a:gd name="T19" fmla="*/ 2147483647 h 81"/>
                <a:gd name="T20" fmla="*/ 2088138879 w 60"/>
                <a:gd name="T21" fmla="*/ 2147483647 h 81"/>
                <a:gd name="T22" fmla="*/ 1345693767 w 60"/>
                <a:gd name="T23" fmla="*/ 2141231649 h 81"/>
                <a:gd name="T24" fmla="*/ 696048493 w 60"/>
                <a:gd name="T25" fmla="*/ 1955034997 h 81"/>
                <a:gd name="T26" fmla="*/ 371225856 w 60"/>
                <a:gd name="T27" fmla="*/ 2147483647 h 81"/>
                <a:gd name="T28" fmla="*/ 1345693767 w 60"/>
                <a:gd name="T29" fmla="*/ 2147483647 h 81"/>
                <a:gd name="T30" fmla="*/ 1252887330 w 60"/>
                <a:gd name="T31" fmla="*/ 139645837 h 81"/>
                <a:gd name="T32" fmla="*/ 696048493 w 60"/>
                <a:gd name="T33" fmla="*/ 791324045 h 81"/>
                <a:gd name="T34" fmla="*/ 1902526005 w 60"/>
                <a:gd name="T35" fmla="*/ 1536097220 h 81"/>
                <a:gd name="T36" fmla="*/ 2088138879 w 60"/>
                <a:gd name="T37" fmla="*/ 884418959 h 81"/>
                <a:gd name="T38" fmla="*/ 1252887330 w 60"/>
                <a:gd name="T39" fmla="*/ 139645837 h 81"/>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60"/>
                <a:gd name="T61" fmla="*/ 0 h 81"/>
                <a:gd name="T62" fmla="*/ 60 w 60"/>
                <a:gd name="T63" fmla="*/ 81 h 81"/>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60" h="81">
                  <a:moveTo>
                    <a:pt x="12" y="41"/>
                  </a:moveTo>
                  <a:cubicBezTo>
                    <a:pt x="5" y="37"/>
                    <a:pt x="2" y="31"/>
                    <a:pt x="1" y="25"/>
                  </a:cubicBezTo>
                  <a:cubicBezTo>
                    <a:pt x="0" y="13"/>
                    <a:pt x="11" y="2"/>
                    <a:pt x="27" y="1"/>
                  </a:cubicBezTo>
                  <a:cubicBezTo>
                    <a:pt x="40" y="0"/>
                    <a:pt x="50" y="7"/>
                    <a:pt x="51" y="17"/>
                  </a:cubicBezTo>
                  <a:cubicBezTo>
                    <a:pt x="51" y="23"/>
                    <a:pt x="48" y="30"/>
                    <a:pt x="43" y="34"/>
                  </a:cubicBezTo>
                  <a:cubicBezTo>
                    <a:pt x="52" y="36"/>
                    <a:pt x="58" y="44"/>
                    <a:pt x="58" y="54"/>
                  </a:cubicBezTo>
                  <a:cubicBezTo>
                    <a:pt x="60" y="67"/>
                    <a:pt x="48" y="78"/>
                    <a:pt x="29" y="80"/>
                  </a:cubicBezTo>
                  <a:cubicBezTo>
                    <a:pt x="13" y="81"/>
                    <a:pt x="2" y="72"/>
                    <a:pt x="1" y="61"/>
                  </a:cubicBezTo>
                  <a:cubicBezTo>
                    <a:pt x="0" y="54"/>
                    <a:pt x="4" y="46"/>
                    <a:pt x="12" y="41"/>
                  </a:cubicBezTo>
                  <a:close/>
                  <a:moveTo>
                    <a:pt x="29" y="78"/>
                  </a:moveTo>
                  <a:cubicBezTo>
                    <a:pt x="40" y="77"/>
                    <a:pt x="46" y="69"/>
                    <a:pt x="45" y="60"/>
                  </a:cubicBezTo>
                  <a:cubicBezTo>
                    <a:pt x="44" y="54"/>
                    <a:pt x="41" y="50"/>
                    <a:pt x="29" y="46"/>
                  </a:cubicBezTo>
                  <a:cubicBezTo>
                    <a:pt x="17" y="43"/>
                    <a:pt x="16" y="42"/>
                    <a:pt x="15" y="42"/>
                  </a:cubicBezTo>
                  <a:cubicBezTo>
                    <a:pt x="13" y="42"/>
                    <a:pt x="7" y="49"/>
                    <a:pt x="8" y="58"/>
                  </a:cubicBezTo>
                  <a:cubicBezTo>
                    <a:pt x="9" y="71"/>
                    <a:pt x="17" y="79"/>
                    <a:pt x="29" y="78"/>
                  </a:cubicBezTo>
                  <a:close/>
                  <a:moveTo>
                    <a:pt x="27" y="3"/>
                  </a:moveTo>
                  <a:cubicBezTo>
                    <a:pt x="19" y="4"/>
                    <a:pt x="14" y="9"/>
                    <a:pt x="15" y="17"/>
                  </a:cubicBezTo>
                  <a:cubicBezTo>
                    <a:pt x="16" y="29"/>
                    <a:pt x="33" y="31"/>
                    <a:pt x="41" y="33"/>
                  </a:cubicBezTo>
                  <a:cubicBezTo>
                    <a:pt x="44" y="30"/>
                    <a:pt x="45" y="27"/>
                    <a:pt x="45" y="19"/>
                  </a:cubicBezTo>
                  <a:cubicBezTo>
                    <a:pt x="44" y="8"/>
                    <a:pt x="37" y="2"/>
                    <a:pt x="27" y="3"/>
                  </a:cubicBez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34" name="Freeform 28">
              <a:extLst>
                <a:ext uri="{FF2B5EF4-FFF2-40B4-BE49-F238E27FC236}">
                  <a16:creationId xmlns:a16="http://schemas.microsoft.com/office/drawing/2014/main" id="{D9D58E83-6E28-D39C-16A1-8EFFB7AC670F}"/>
                </a:ext>
              </a:extLst>
            </p:cNvPr>
            <p:cNvSpPr/>
            <p:nvPr/>
          </p:nvSpPr>
          <p:spPr bwMode="auto">
            <a:xfrm>
              <a:off x="5152627" y="4454721"/>
              <a:ext cx="443259" cy="575661"/>
            </a:xfrm>
            <a:custGeom>
              <a:avLst/>
              <a:gdLst>
                <a:gd name="T0" fmla="*/ 1999664011 w 65"/>
                <a:gd name="T1" fmla="*/ 1315022121 h 84"/>
                <a:gd name="T2" fmla="*/ 2147483647 w 65"/>
                <a:gd name="T3" fmla="*/ 2066465474 h 84"/>
                <a:gd name="T4" fmla="*/ 1813645345 w 65"/>
                <a:gd name="T5" fmla="*/ 2147483647 h 84"/>
                <a:gd name="T6" fmla="*/ 418531877 w 65"/>
                <a:gd name="T7" fmla="*/ 2147483647 h 84"/>
                <a:gd name="T8" fmla="*/ 651051907 w 65"/>
                <a:gd name="T9" fmla="*/ 2147483647 h 84"/>
                <a:gd name="T10" fmla="*/ 1162593224 w 65"/>
                <a:gd name="T11" fmla="*/ 2147483647 h 84"/>
                <a:gd name="T12" fmla="*/ 1767143662 w 65"/>
                <a:gd name="T13" fmla="*/ 2147483647 h 84"/>
                <a:gd name="T14" fmla="*/ 2147483647 w 65"/>
                <a:gd name="T15" fmla="*/ 2147483647 h 84"/>
                <a:gd name="T16" fmla="*/ 1441614405 w 65"/>
                <a:gd name="T17" fmla="*/ 1925565643 h 84"/>
                <a:gd name="T18" fmla="*/ 976581377 w 65"/>
                <a:gd name="T19" fmla="*/ 1972536822 h 84"/>
                <a:gd name="T20" fmla="*/ 1395113148 w 65"/>
                <a:gd name="T21" fmla="*/ 1690743583 h 84"/>
                <a:gd name="T22" fmla="*/ 1488122481 w 65"/>
                <a:gd name="T23" fmla="*/ 986264984 h 84"/>
                <a:gd name="T24" fmla="*/ 651051907 w 65"/>
                <a:gd name="T25" fmla="*/ 610543308 h 84"/>
                <a:gd name="T26" fmla="*/ 93009360 w 65"/>
                <a:gd name="T27" fmla="*/ 1221093469 h 84"/>
                <a:gd name="T28" fmla="*/ 46501270 w 65"/>
                <a:gd name="T29" fmla="*/ 1221093469 h 84"/>
                <a:gd name="T30" fmla="*/ 837070574 w 65"/>
                <a:gd name="T31" fmla="*/ 140893032 h 84"/>
                <a:gd name="T32" fmla="*/ 2092673344 w 65"/>
                <a:gd name="T33" fmla="*/ 657507634 h 84"/>
                <a:gd name="T34" fmla="*/ 1999664011 w 65"/>
                <a:gd name="T35" fmla="*/ 1315022121 h 8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65"/>
                <a:gd name="T55" fmla="*/ 0 h 84"/>
                <a:gd name="T56" fmla="*/ 65 w 65"/>
                <a:gd name="T57" fmla="*/ 84 h 84"/>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65" h="84">
                  <a:moveTo>
                    <a:pt x="43" y="28"/>
                  </a:moveTo>
                  <a:cubicBezTo>
                    <a:pt x="51" y="31"/>
                    <a:pt x="58" y="35"/>
                    <a:pt x="61" y="44"/>
                  </a:cubicBezTo>
                  <a:cubicBezTo>
                    <a:pt x="65" y="58"/>
                    <a:pt x="55" y="74"/>
                    <a:pt x="39" y="79"/>
                  </a:cubicBezTo>
                  <a:cubicBezTo>
                    <a:pt x="24" y="84"/>
                    <a:pt x="11" y="80"/>
                    <a:pt x="9" y="72"/>
                  </a:cubicBezTo>
                  <a:cubicBezTo>
                    <a:pt x="8" y="68"/>
                    <a:pt x="10" y="63"/>
                    <a:pt x="14" y="62"/>
                  </a:cubicBezTo>
                  <a:cubicBezTo>
                    <a:pt x="20" y="60"/>
                    <a:pt x="23" y="62"/>
                    <a:pt x="25" y="70"/>
                  </a:cubicBezTo>
                  <a:cubicBezTo>
                    <a:pt x="28" y="77"/>
                    <a:pt x="33" y="79"/>
                    <a:pt x="38" y="77"/>
                  </a:cubicBezTo>
                  <a:cubicBezTo>
                    <a:pt x="47" y="74"/>
                    <a:pt x="51" y="66"/>
                    <a:pt x="48" y="55"/>
                  </a:cubicBezTo>
                  <a:cubicBezTo>
                    <a:pt x="45" y="46"/>
                    <a:pt x="38" y="41"/>
                    <a:pt x="31" y="41"/>
                  </a:cubicBezTo>
                  <a:cubicBezTo>
                    <a:pt x="26" y="41"/>
                    <a:pt x="22" y="43"/>
                    <a:pt x="21" y="42"/>
                  </a:cubicBezTo>
                  <a:cubicBezTo>
                    <a:pt x="21" y="39"/>
                    <a:pt x="26" y="40"/>
                    <a:pt x="30" y="36"/>
                  </a:cubicBezTo>
                  <a:cubicBezTo>
                    <a:pt x="33" y="33"/>
                    <a:pt x="34" y="27"/>
                    <a:pt x="32" y="21"/>
                  </a:cubicBezTo>
                  <a:cubicBezTo>
                    <a:pt x="29" y="13"/>
                    <a:pt x="23" y="10"/>
                    <a:pt x="14" y="13"/>
                  </a:cubicBezTo>
                  <a:cubicBezTo>
                    <a:pt x="2" y="17"/>
                    <a:pt x="4" y="26"/>
                    <a:pt x="2" y="26"/>
                  </a:cubicBezTo>
                  <a:cubicBezTo>
                    <a:pt x="1" y="27"/>
                    <a:pt x="1" y="26"/>
                    <a:pt x="1" y="26"/>
                  </a:cubicBezTo>
                  <a:cubicBezTo>
                    <a:pt x="0" y="23"/>
                    <a:pt x="3" y="8"/>
                    <a:pt x="18" y="3"/>
                  </a:cubicBezTo>
                  <a:cubicBezTo>
                    <a:pt x="29" y="0"/>
                    <a:pt x="41" y="3"/>
                    <a:pt x="45" y="14"/>
                  </a:cubicBezTo>
                  <a:cubicBezTo>
                    <a:pt x="46" y="19"/>
                    <a:pt x="45" y="23"/>
                    <a:pt x="43" y="28"/>
                  </a:cubicBez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35" name="Freeform 29">
              <a:extLst>
                <a:ext uri="{FF2B5EF4-FFF2-40B4-BE49-F238E27FC236}">
                  <a16:creationId xmlns:a16="http://schemas.microsoft.com/office/drawing/2014/main" id="{1E1FD6D1-B2A5-8D47-901D-5CEB80E2BC59}"/>
                </a:ext>
              </a:extLst>
            </p:cNvPr>
            <p:cNvSpPr>
              <a:spLocks noEditPoints="1"/>
            </p:cNvSpPr>
            <p:nvPr/>
          </p:nvSpPr>
          <p:spPr bwMode="auto">
            <a:xfrm>
              <a:off x="1502936" y="-740618"/>
              <a:ext cx="6188355" cy="6185476"/>
            </a:xfrm>
            <a:custGeom>
              <a:avLst/>
              <a:gdLst>
                <a:gd name="T0" fmla="*/ 2147483647 w 907"/>
                <a:gd name="T1" fmla="*/ 2147483647 h 907"/>
                <a:gd name="T2" fmla="*/ 2147483647 w 907"/>
                <a:gd name="T3" fmla="*/ 2147483647 h 907"/>
                <a:gd name="T4" fmla="*/ 2147483647 w 907"/>
                <a:gd name="T5" fmla="*/ 2147483647 h 907"/>
                <a:gd name="T6" fmla="*/ 1675863822 w 907"/>
                <a:gd name="T7" fmla="*/ 2147483647 h 907"/>
                <a:gd name="T8" fmla="*/ 0 w 907"/>
                <a:gd name="T9" fmla="*/ 2147483647 h 907"/>
                <a:gd name="T10" fmla="*/ 1675863822 w 907"/>
                <a:gd name="T11" fmla="*/ 2147483647 h 907"/>
                <a:gd name="T12" fmla="*/ 2147483647 w 907"/>
                <a:gd name="T13" fmla="*/ 2147483647 h 907"/>
                <a:gd name="T14" fmla="*/ 2147483647 w 907"/>
                <a:gd name="T15" fmla="*/ 1627796313 h 907"/>
                <a:gd name="T16" fmla="*/ 2147483647 w 907"/>
                <a:gd name="T17" fmla="*/ 0 h 907"/>
                <a:gd name="T18" fmla="*/ 2147483647 w 907"/>
                <a:gd name="T19" fmla="*/ 1627796313 h 907"/>
                <a:gd name="T20" fmla="*/ 2147483647 w 907"/>
                <a:gd name="T21" fmla="*/ 2147483647 h 907"/>
                <a:gd name="T22" fmla="*/ 2147483647 w 907"/>
                <a:gd name="T23" fmla="*/ 2147483647 h 907"/>
                <a:gd name="T24" fmla="*/ 2147483647 w 907"/>
                <a:gd name="T25" fmla="*/ 2147483647 h 907"/>
                <a:gd name="T26" fmla="*/ 2147483647 w 907"/>
                <a:gd name="T27" fmla="*/ 2147483647 h 907"/>
                <a:gd name="T28" fmla="*/ 2147483647 w 907"/>
                <a:gd name="T29" fmla="*/ 2147483647 h 907"/>
                <a:gd name="T30" fmla="*/ 2147483647 w 907"/>
                <a:gd name="T31" fmla="*/ 2147483647 h 907"/>
                <a:gd name="T32" fmla="*/ 2147483647 w 907"/>
                <a:gd name="T33" fmla="*/ 2147483647 h 907"/>
                <a:gd name="T34" fmla="*/ 2147483647 w 907"/>
                <a:gd name="T35" fmla="*/ 744132553 h 907"/>
                <a:gd name="T36" fmla="*/ 744826873 w 907"/>
                <a:gd name="T37" fmla="*/ 2147483647 h 907"/>
                <a:gd name="T38" fmla="*/ 2147483647 w 907"/>
                <a:gd name="T39" fmla="*/ 2147483647 h 907"/>
                <a:gd name="T40" fmla="*/ 2147483647 w 907"/>
                <a:gd name="T41" fmla="*/ 2147483647 h 907"/>
                <a:gd name="T42" fmla="*/ 2147483647 w 907"/>
                <a:gd name="T43" fmla="*/ 744132553 h 907"/>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907"/>
                <a:gd name="T67" fmla="*/ 0 h 907"/>
                <a:gd name="T68" fmla="*/ 907 w 907"/>
                <a:gd name="T69" fmla="*/ 907 h 907"/>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907" h="907">
                  <a:moveTo>
                    <a:pt x="454" y="907"/>
                  </a:moveTo>
                  <a:cubicBezTo>
                    <a:pt x="392" y="907"/>
                    <a:pt x="333" y="895"/>
                    <a:pt x="277" y="871"/>
                  </a:cubicBezTo>
                  <a:cubicBezTo>
                    <a:pt x="223" y="848"/>
                    <a:pt x="174" y="816"/>
                    <a:pt x="133" y="774"/>
                  </a:cubicBezTo>
                  <a:cubicBezTo>
                    <a:pt x="91" y="732"/>
                    <a:pt x="58" y="684"/>
                    <a:pt x="36" y="630"/>
                  </a:cubicBezTo>
                  <a:cubicBezTo>
                    <a:pt x="12" y="574"/>
                    <a:pt x="0" y="515"/>
                    <a:pt x="0" y="453"/>
                  </a:cubicBezTo>
                  <a:cubicBezTo>
                    <a:pt x="0" y="392"/>
                    <a:pt x="12" y="333"/>
                    <a:pt x="36" y="277"/>
                  </a:cubicBezTo>
                  <a:cubicBezTo>
                    <a:pt x="58" y="223"/>
                    <a:pt x="91" y="174"/>
                    <a:pt x="133" y="133"/>
                  </a:cubicBezTo>
                  <a:cubicBezTo>
                    <a:pt x="174" y="91"/>
                    <a:pt x="223" y="58"/>
                    <a:pt x="277" y="35"/>
                  </a:cubicBezTo>
                  <a:cubicBezTo>
                    <a:pt x="333" y="12"/>
                    <a:pt x="392" y="0"/>
                    <a:pt x="454" y="0"/>
                  </a:cubicBezTo>
                  <a:cubicBezTo>
                    <a:pt x="515" y="0"/>
                    <a:pt x="574" y="12"/>
                    <a:pt x="630" y="35"/>
                  </a:cubicBezTo>
                  <a:cubicBezTo>
                    <a:pt x="684" y="58"/>
                    <a:pt x="733" y="91"/>
                    <a:pt x="774" y="133"/>
                  </a:cubicBezTo>
                  <a:cubicBezTo>
                    <a:pt x="816" y="174"/>
                    <a:pt x="849" y="223"/>
                    <a:pt x="871" y="277"/>
                  </a:cubicBezTo>
                  <a:cubicBezTo>
                    <a:pt x="895" y="333"/>
                    <a:pt x="907" y="392"/>
                    <a:pt x="907" y="453"/>
                  </a:cubicBezTo>
                  <a:cubicBezTo>
                    <a:pt x="907" y="515"/>
                    <a:pt x="895" y="574"/>
                    <a:pt x="871" y="630"/>
                  </a:cubicBezTo>
                  <a:cubicBezTo>
                    <a:pt x="849" y="684"/>
                    <a:pt x="816" y="732"/>
                    <a:pt x="774" y="774"/>
                  </a:cubicBezTo>
                  <a:cubicBezTo>
                    <a:pt x="733" y="816"/>
                    <a:pt x="684" y="848"/>
                    <a:pt x="630" y="871"/>
                  </a:cubicBezTo>
                  <a:cubicBezTo>
                    <a:pt x="574" y="895"/>
                    <a:pt x="515" y="907"/>
                    <a:pt x="454" y="907"/>
                  </a:cubicBezTo>
                  <a:close/>
                  <a:moveTo>
                    <a:pt x="454" y="16"/>
                  </a:moveTo>
                  <a:cubicBezTo>
                    <a:pt x="212" y="16"/>
                    <a:pt x="16" y="212"/>
                    <a:pt x="16" y="453"/>
                  </a:cubicBezTo>
                  <a:cubicBezTo>
                    <a:pt x="16" y="695"/>
                    <a:pt x="212" y="891"/>
                    <a:pt x="454" y="891"/>
                  </a:cubicBezTo>
                  <a:cubicBezTo>
                    <a:pt x="695" y="891"/>
                    <a:pt x="891" y="695"/>
                    <a:pt x="891" y="453"/>
                  </a:cubicBezTo>
                  <a:cubicBezTo>
                    <a:pt x="891" y="212"/>
                    <a:pt x="695" y="16"/>
                    <a:pt x="454" y="16"/>
                  </a:cubicBez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36" name="Freeform 30">
              <a:extLst>
                <a:ext uri="{FF2B5EF4-FFF2-40B4-BE49-F238E27FC236}">
                  <a16:creationId xmlns:a16="http://schemas.microsoft.com/office/drawing/2014/main" id="{4E5A910B-D7D0-C268-D249-3AD7389DE943}"/>
                </a:ext>
              </a:extLst>
            </p:cNvPr>
            <p:cNvSpPr/>
            <p:nvPr/>
          </p:nvSpPr>
          <p:spPr bwMode="auto">
            <a:xfrm>
              <a:off x="4041600" y="2572310"/>
              <a:ext cx="94985" cy="48930"/>
            </a:xfrm>
            <a:custGeom>
              <a:avLst/>
              <a:gdLst>
                <a:gd name="T0" fmla="*/ 138094636 w 14"/>
                <a:gd name="T1" fmla="*/ 293160629 h 7"/>
                <a:gd name="T2" fmla="*/ 322223061 w 14"/>
                <a:gd name="T3" fmla="*/ 342020716 h 7"/>
                <a:gd name="T4" fmla="*/ 598405549 w 14"/>
                <a:gd name="T5" fmla="*/ 195440401 h 7"/>
                <a:gd name="T6" fmla="*/ 644439338 w 14"/>
                <a:gd name="T7" fmla="*/ 195440401 h 7"/>
                <a:gd name="T8" fmla="*/ 322223061 w 14"/>
                <a:gd name="T9" fmla="*/ 0 h 7"/>
                <a:gd name="T10" fmla="*/ 0 w 14"/>
                <a:gd name="T11" fmla="*/ 146580315 h 7"/>
                <a:gd name="T12" fmla="*/ 138094636 w 14"/>
                <a:gd name="T13" fmla="*/ 293160629 h 7"/>
                <a:gd name="T14" fmla="*/ 0 60000 65536"/>
                <a:gd name="T15" fmla="*/ 0 60000 65536"/>
                <a:gd name="T16" fmla="*/ 0 60000 65536"/>
                <a:gd name="T17" fmla="*/ 0 60000 65536"/>
                <a:gd name="T18" fmla="*/ 0 60000 65536"/>
                <a:gd name="T19" fmla="*/ 0 60000 65536"/>
                <a:gd name="T20" fmla="*/ 0 60000 65536"/>
                <a:gd name="T21" fmla="*/ 0 w 14"/>
                <a:gd name="T22" fmla="*/ 0 h 7"/>
                <a:gd name="T23" fmla="*/ 14 w 14"/>
                <a:gd name="T24" fmla="*/ 7 h 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 h="7">
                  <a:moveTo>
                    <a:pt x="3" y="6"/>
                  </a:moveTo>
                  <a:cubicBezTo>
                    <a:pt x="4" y="7"/>
                    <a:pt x="5" y="7"/>
                    <a:pt x="7" y="7"/>
                  </a:cubicBezTo>
                  <a:cubicBezTo>
                    <a:pt x="10" y="7"/>
                    <a:pt x="12" y="5"/>
                    <a:pt x="13" y="4"/>
                  </a:cubicBezTo>
                  <a:cubicBezTo>
                    <a:pt x="13" y="4"/>
                    <a:pt x="14" y="4"/>
                    <a:pt x="14" y="4"/>
                  </a:cubicBezTo>
                  <a:cubicBezTo>
                    <a:pt x="14" y="2"/>
                    <a:pt x="9" y="0"/>
                    <a:pt x="7" y="0"/>
                  </a:cubicBezTo>
                  <a:cubicBezTo>
                    <a:pt x="4" y="0"/>
                    <a:pt x="0" y="3"/>
                    <a:pt x="0" y="3"/>
                  </a:cubicBezTo>
                  <a:cubicBezTo>
                    <a:pt x="0" y="4"/>
                    <a:pt x="2" y="6"/>
                    <a:pt x="3" y="6"/>
                  </a:cubicBez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37" name="Freeform 31">
              <a:extLst>
                <a:ext uri="{FF2B5EF4-FFF2-40B4-BE49-F238E27FC236}">
                  <a16:creationId xmlns:a16="http://schemas.microsoft.com/office/drawing/2014/main" id="{92B0AA09-49F6-86C9-3BAF-0259FAF62D99}"/>
                </a:ext>
              </a:extLst>
            </p:cNvPr>
            <p:cNvSpPr/>
            <p:nvPr/>
          </p:nvSpPr>
          <p:spPr bwMode="auto">
            <a:xfrm>
              <a:off x="3877539" y="2949368"/>
              <a:ext cx="379936" cy="74836"/>
            </a:xfrm>
            <a:custGeom>
              <a:avLst/>
              <a:gdLst>
                <a:gd name="T0" fmla="*/ 2147483647 w 56"/>
                <a:gd name="T1" fmla="*/ 323992251 h 11"/>
                <a:gd name="T2" fmla="*/ 1841217694 w 56"/>
                <a:gd name="T3" fmla="*/ 92572126 h 11"/>
                <a:gd name="T4" fmla="*/ 230153060 w 56"/>
                <a:gd name="T5" fmla="*/ 92572126 h 11"/>
                <a:gd name="T6" fmla="*/ 46033318 w 56"/>
                <a:gd name="T7" fmla="*/ 277709603 h 11"/>
                <a:gd name="T8" fmla="*/ 1104731889 w 56"/>
                <a:gd name="T9" fmla="*/ 509129754 h 11"/>
                <a:gd name="T10" fmla="*/ 1519004492 w 56"/>
                <a:gd name="T11" fmla="*/ 462847106 h 11"/>
                <a:gd name="T12" fmla="*/ 2147483647 w 56"/>
                <a:gd name="T13" fmla="*/ 323992251 h 11"/>
                <a:gd name="T14" fmla="*/ 0 60000 65536"/>
                <a:gd name="T15" fmla="*/ 0 60000 65536"/>
                <a:gd name="T16" fmla="*/ 0 60000 65536"/>
                <a:gd name="T17" fmla="*/ 0 60000 65536"/>
                <a:gd name="T18" fmla="*/ 0 60000 65536"/>
                <a:gd name="T19" fmla="*/ 0 60000 65536"/>
                <a:gd name="T20" fmla="*/ 0 60000 65536"/>
                <a:gd name="T21" fmla="*/ 0 w 56"/>
                <a:gd name="T22" fmla="*/ 0 h 11"/>
                <a:gd name="T23" fmla="*/ 56 w 56"/>
                <a:gd name="T24" fmla="*/ 11 h 1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6" h="11">
                  <a:moveTo>
                    <a:pt x="55" y="7"/>
                  </a:moveTo>
                  <a:cubicBezTo>
                    <a:pt x="56" y="0"/>
                    <a:pt x="54" y="2"/>
                    <a:pt x="40" y="2"/>
                  </a:cubicBezTo>
                  <a:cubicBezTo>
                    <a:pt x="33" y="2"/>
                    <a:pt x="11" y="1"/>
                    <a:pt x="5" y="2"/>
                  </a:cubicBezTo>
                  <a:cubicBezTo>
                    <a:pt x="2" y="3"/>
                    <a:pt x="1" y="5"/>
                    <a:pt x="1" y="6"/>
                  </a:cubicBezTo>
                  <a:cubicBezTo>
                    <a:pt x="1" y="11"/>
                    <a:pt x="0" y="11"/>
                    <a:pt x="24" y="11"/>
                  </a:cubicBezTo>
                  <a:cubicBezTo>
                    <a:pt x="33" y="10"/>
                    <a:pt x="33" y="10"/>
                    <a:pt x="33" y="10"/>
                  </a:cubicBezTo>
                  <a:cubicBezTo>
                    <a:pt x="48" y="9"/>
                    <a:pt x="52" y="11"/>
                    <a:pt x="55" y="7"/>
                  </a:cubicBez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38" name="Freeform 32">
              <a:extLst>
                <a:ext uri="{FF2B5EF4-FFF2-40B4-BE49-F238E27FC236}">
                  <a16:creationId xmlns:a16="http://schemas.microsoft.com/office/drawing/2014/main" id="{F2921299-3BA6-84AF-29B6-109CBD37B229}"/>
                </a:ext>
              </a:extLst>
            </p:cNvPr>
            <p:cNvSpPr>
              <a:spLocks noEditPoints="1"/>
            </p:cNvSpPr>
            <p:nvPr/>
          </p:nvSpPr>
          <p:spPr bwMode="auto">
            <a:xfrm>
              <a:off x="2717581" y="465391"/>
              <a:ext cx="3759066" cy="3764823"/>
            </a:xfrm>
            <a:custGeom>
              <a:avLst/>
              <a:gdLst>
                <a:gd name="T0" fmla="*/ 2147483647 w 551"/>
                <a:gd name="T1" fmla="*/ 2147483647 h 552"/>
                <a:gd name="T2" fmla="*/ 2147483647 w 551"/>
                <a:gd name="T3" fmla="*/ 232586949 h 552"/>
                <a:gd name="T4" fmla="*/ 2147483647 w 551"/>
                <a:gd name="T5" fmla="*/ 744268561 h 552"/>
                <a:gd name="T6" fmla="*/ 2147483647 w 551"/>
                <a:gd name="T7" fmla="*/ 0 h 552"/>
                <a:gd name="T8" fmla="*/ 2147483647 w 551"/>
                <a:gd name="T9" fmla="*/ 2147483647 h 552"/>
                <a:gd name="T10" fmla="*/ 279262429 w 551"/>
                <a:gd name="T11" fmla="*/ 2147483647 h 552"/>
                <a:gd name="T12" fmla="*/ 2147483647 w 551"/>
                <a:gd name="T13" fmla="*/ 2147483647 h 552"/>
                <a:gd name="T14" fmla="*/ 279262429 w 551"/>
                <a:gd name="T15" fmla="*/ 2147483647 h 552"/>
                <a:gd name="T16" fmla="*/ 2147483647 w 551"/>
                <a:gd name="T17" fmla="*/ 2147483647 h 552"/>
                <a:gd name="T18" fmla="*/ 2147483647 w 551"/>
                <a:gd name="T19" fmla="*/ 2147483647 h 552"/>
                <a:gd name="T20" fmla="*/ 2147483647 w 551"/>
                <a:gd name="T21" fmla="*/ 2147483647 h 552"/>
                <a:gd name="T22" fmla="*/ 2147483647 w 551"/>
                <a:gd name="T23" fmla="*/ 2147483647 h 552"/>
                <a:gd name="T24" fmla="*/ 2147483647 w 551"/>
                <a:gd name="T25" fmla="*/ 2147483647 h 552"/>
                <a:gd name="T26" fmla="*/ 2147483647 w 551"/>
                <a:gd name="T27" fmla="*/ 2147483647 h 552"/>
                <a:gd name="T28" fmla="*/ 2147483647 w 551"/>
                <a:gd name="T29" fmla="*/ 2147483647 h 552"/>
                <a:gd name="T30" fmla="*/ 2147483647 w 551"/>
                <a:gd name="T31" fmla="*/ 2147483647 h 552"/>
                <a:gd name="T32" fmla="*/ 2147483647 w 551"/>
                <a:gd name="T33" fmla="*/ 2147483647 h 552"/>
                <a:gd name="T34" fmla="*/ 2147483647 w 551"/>
                <a:gd name="T35" fmla="*/ 2147483647 h 552"/>
                <a:gd name="T36" fmla="*/ 2147483647 w 551"/>
                <a:gd name="T37" fmla="*/ 2147483647 h 552"/>
                <a:gd name="T38" fmla="*/ 2147483647 w 551"/>
                <a:gd name="T39" fmla="*/ 2147483647 h 552"/>
                <a:gd name="T40" fmla="*/ 2147483647 w 551"/>
                <a:gd name="T41" fmla="*/ 2147483647 h 552"/>
                <a:gd name="T42" fmla="*/ 2147483647 w 551"/>
                <a:gd name="T43" fmla="*/ 2147483647 h 552"/>
                <a:gd name="T44" fmla="*/ 2147483647 w 551"/>
                <a:gd name="T45" fmla="*/ 2147483647 h 552"/>
                <a:gd name="T46" fmla="*/ 2147483647 w 551"/>
                <a:gd name="T47" fmla="*/ 2147483647 h 552"/>
                <a:gd name="T48" fmla="*/ 2147483647 w 551"/>
                <a:gd name="T49" fmla="*/ 2147483647 h 552"/>
                <a:gd name="T50" fmla="*/ 2147483647 w 551"/>
                <a:gd name="T51" fmla="*/ 2147483647 h 552"/>
                <a:gd name="T52" fmla="*/ 2147483647 w 551"/>
                <a:gd name="T53" fmla="*/ 2147483647 h 552"/>
                <a:gd name="T54" fmla="*/ 2147483647 w 551"/>
                <a:gd name="T55" fmla="*/ 2147483647 h 552"/>
                <a:gd name="T56" fmla="*/ 2147483647 w 551"/>
                <a:gd name="T57" fmla="*/ 2147483647 h 552"/>
                <a:gd name="T58" fmla="*/ 2147483647 w 551"/>
                <a:gd name="T59" fmla="*/ 2147483647 h 552"/>
                <a:gd name="T60" fmla="*/ 2147483647 w 551"/>
                <a:gd name="T61" fmla="*/ 2147483647 h 552"/>
                <a:gd name="T62" fmla="*/ 2147483647 w 551"/>
                <a:gd name="T63" fmla="*/ 2147483647 h 552"/>
                <a:gd name="T64" fmla="*/ 2147483647 w 551"/>
                <a:gd name="T65" fmla="*/ 2147483647 h 552"/>
                <a:gd name="T66" fmla="*/ 2147483647 w 551"/>
                <a:gd name="T67" fmla="*/ 2147483647 h 552"/>
                <a:gd name="T68" fmla="*/ 2147483647 w 551"/>
                <a:gd name="T69" fmla="*/ 2147483647 h 552"/>
                <a:gd name="T70" fmla="*/ 2147483647 w 551"/>
                <a:gd name="T71" fmla="*/ 2147483647 h 552"/>
                <a:gd name="T72" fmla="*/ 2147483647 w 551"/>
                <a:gd name="T73" fmla="*/ 2147483647 h 552"/>
                <a:gd name="T74" fmla="*/ 2147483647 w 551"/>
                <a:gd name="T75" fmla="*/ 2147483647 h 552"/>
                <a:gd name="T76" fmla="*/ 2147483647 w 551"/>
                <a:gd name="T77" fmla="*/ 2147483647 h 552"/>
                <a:gd name="T78" fmla="*/ 2147483647 w 551"/>
                <a:gd name="T79" fmla="*/ 2147483647 h 552"/>
                <a:gd name="T80" fmla="*/ 2147483647 w 551"/>
                <a:gd name="T81" fmla="*/ 2147483647 h 552"/>
                <a:gd name="T82" fmla="*/ 2147483647 w 551"/>
                <a:gd name="T83" fmla="*/ 2147483647 h 552"/>
                <a:gd name="T84" fmla="*/ 2147483647 w 551"/>
                <a:gd name="T85" fmla="*/ 2147483647 h 552"/>
                <a:gd name="T86" fmla="*/ 2147483647 w 551"/>
                <a:gd name="T87" fmla="*/ 2147483647 h 552"/>
                <a:gd name="T88" fmla="*/ 2147483647 w 551"/>
                <a:gd name="T89" fmla="*/ 2147483647 h 552"/>
                <a:gd name="T90" fmla="*/ 2147483647 w 551"/>
                <a:gd name="T91" fmla="*/ 2147483647 h 552"/>
                <a:gd name="T92" fmla="*/ 2147483647 w 551"/>
                <a:gd name="T93" fmla="*/ 2147483647 h 552"/>
                <a:gd name="T94" fmla="*/ 2147483647 w 551"/>
                <a:gd name="T95" fmla="*/ 2147483647 h 552"/>
                <a:gd name="T96" fmla="*/ 2147483647 w 551"/>
                <a:gd name="T97" fmla="*/ 2147483647 h 552"/>
                <a:gd name="T98" fmla="*/ 2147483647 w 551"/>
                <a:gd name="T99" fmla="*/ 2147483647 h 552"/>
                <a:gd name="T100" fmla="*/ 2147483647 w 551"/>
                <a:gd name="T101" fmla="*/ 2147483647 h 552"/>
                <a:gd name="T102" fmla="*/ 2147483647 w 551"/>
                <a:gd name="T103" fmla="*/ 2147483647 h 552"/>
                <a:gd name="T104" fmla="*/ 2147483647 w 551"/>
                <a:gd name="T105" fmla="*/ 2147483647 h 552"/>
                <a:gd name="T106" fmla="*/ 2147483647 w 551"/>
                <a:gd name="T107" fmla="*/ 2147483647 h 552"/>
                <a:gd name="T108" fmla="*/ 2147483647 w 551"/>
                <a:gd name="T109" fmla="*/ 2147483647 h 552"/>
                <a:gd name="T110" fmla="*/ 2147483647 w 551"/>
                <a:gd name="T111" fmla="*/ 2147483647 h 552"/>
                <a:gd name="T112" fmla="*/ 2147483647 w 551"/>
                <a:gd name="T113" fmla="*/ 2147483647 h 552"/>
                <a:gd name="T114" fmla="*/ 2147483647 w 551"/>
                <a:gd name="T115" fmla="*/ 2147483647 h 552"/>
                <a:gd name="T116" fmla="*/ 2147483647 w 551"/>
                <a:gd name="T117" fmla="*/ 2147483647 h 552"/>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551"/>
                <a:gd name="T178" fmla="*/ 0 h 552"/>
                <a:gd name="T179" fmla="*/ 551 w 551"/>
                <a:gd name="T180" fmla="*/ 552 h 552"/>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551" h="552">
                  <a:moveTo>
                    <a:pt x="466" y="157"/>
                  </a:moveTo>
                  <a:cubicBezTo>
                    <a:pt x="466" y="163"/>
                    <a:pt x="469" y="168"/>
                    <a:pt x="473" y="172"/>
                  </a:cubicBezTo>
                  <a:cubicBezTo>
                    <a:pt x="473" y="172"/>
                    <a:pt x="473" y="172"/>
                    <a:pt x="473" y="172"/>
                  </a:cubicBezTo>
                  <a:cubicBezTo>
                    <a:pt x="545" y="244"/>
                    <a:pt x="545" y="244"/>
                    <a:pt x="545" y="244"/>
                  </a:cubicBezTo>
                  <a:cubicBezTo>
                    <a:pt x="545" y="244"/>
                    <a:pt x="545" y="244"/>
                    <a:pt x="545" y="244"/>
                  </a:cubicBezTo>
                  <a:cubicBezTo>
                    <a:pt x="549" y="248"/>
                    <a:pt x="551" y="253"/>
                    <a:pt x="551" y="259"/>
                  </a:cubicBezTo>
                  <a:cubicBezTo>
                    <a:pt x="551" y="169"/>
                    <a:pt x="551" y="169"/>
                    <a:pt x="551" y="169"/>
                  </a:cubicBezTo>
                  <a:cubicBezTo>
                    <a:pt x="551" y="165"/>
                    <a:pt x="549" y="159"/>
                    <a:pt x="546" y="156"/>
                  </a:cubicBezTo>
                  <a:cubicBezTo>
                    <a:pt x="395" y="5"/>
                    <a:pt x="395" y="5"/>
                    <a:pt x="395" y="5"/>
                  </a:cubicBezTo>
                  <a:cubicBezTo>
                    <a:pt x="392" y="2"/>
                    <a:pt x="386" y="0"/>
                    <a:pt x="382" y="0"/>
                  </a:cubicBezTo>
                  <a:cubicBezTo>
                    <a:pt x="371" y="0"/>
                    <a:pt x="371" y="0"/>
                    <a:pt x="371" y="0"/>
                  </a:cubicBezTo>
                  <a:cubicBezTo>
                    <a:pt x="371" y="0"/>
                    <a:pt x="371" y="0"/>
                    <a:pt x="371" y="0"/>
                  </a:cubicBezTo>
                  <a:cubicBezTo>
                    <a:pt x="371" y="0"/>
                    <a:pt x="371" y="0"/>
                    <a:pt x="371" y="0"/>
                  </a:cubicBezTo>
                  <a:cubicBezTo>
                    <a:pt x="368" y="0"/>
                    <a:pt x="366" y="2"/>
                    <a:pt x="366" y="5"/>
                  </a:cubicBezTo>
                  <a:cubicBezTo>
                    <a:pt x="366" y="77"/>
                    <a:pt x="366" y="77"/>
                    <a:pt x="366" y="77"/>
                  </a:cubicBezTo>
                  <a:cubicBezTo>
                    <a:pt x="366" y="81"/>
                    <a:pt x="362" y="85"/>
                    <a:pt x="358" y="85"/>
                  </a:cubicBezTo>
                  <a:cubicBezTo>
                    <a:pt x="350" y="85"/>
                    <a:pt x="350" y="85"/>
                    <a:pt x="350" y="85"/>
                  </a:cubicBezTo>
                  <a:cubicBezTo>
                    <a:pt x="350" y="16"/>
                    <a:pt x="350" y="16"/>
                    <a:pt x="350" y="16"/>
                  </a:cubicBezTo>
                  <a:cubicBezTo>
                    <a:pt x="350" y="7"/>
                    <a:pt x="343" y="0"/>
                    <a:pt x="334" y="0"/>
                  </a:cubicBezTo>
                  <a:cubicBezTo>
                    <a:pt x="217" y="0"/>
                    <a:pt x="217" y="0"/>
                    <a:pt x="217" y="0"/>
                  </a:cubicBezTo>
                  <a:cubicBezTo>
                    <a:pt x="208" y="0"/>
                    <a:pt x="201" y="7"/>
                    <a:pt x="201" y="16"/>
                  </a:cubicBezTo>
                  <a:cubicBezTo>
                    <a:pt x="201" y="85"/>
                    <a:pt x="201" y="85"/>
                    <a:pt x="201" y="85"/>
                  </a:cubicBezTo>
                  <a:cubicBezTo>
                    <a:pt x="193" y="85"/>
                    <a:pt x="193" y="85"/>
                    <a:pt x="193" y="85"/>
                  </a:cubicBezTo>
                  <a:cubicBezTo>
                    <a:pt x="189" y="85"/>
                    <a:pt x="185" y="81"/>
                    <a:pt x="185" y="77"/>
                  </a:cubicBezTo>
                  <a:cubicBezTo>
                    <a:pt x="185" y="5"/>
                    <a:pt x="185" y="5"/>
                    <a:pt x="185" y="5"/>
                  </a:cubicBezTo>
                  <a:cubicBezTo>
                    <a:pt x="185" y="2"/>
                    <a:pt x="183" y="0"/>
                    <a:pt x="180" y="0"/>
                  </a:cubicBezTo>
                  <a:cubicBezTo>
                    <a:pt x="180" y="0"/>
                    <a:pt x="180" y="0"/>
                    <a:pt x="180" y="0"/>
                  </a:cubicBezTo>
                  <a:cubicBezTo>
                    <a:pt x="169" y="0"/>
                    <a:pt x="169" y="0"/>
                    <a:pt x="169" y="0"/>
                  </a:cubicBezTo>
                  <a:cubicBezTo>
                    <a:pt x="165" y="0"/>
                    <a:pt x="159" y="2"/>
                    <a:pt x="156" y="5"/>
                  </a:cubicBezTo>
                  <a:cubicBezTo>
                    <a:pt x="5" y="156"/>
                    <a:pt x="5" y="156"/>
                    <a:pt x="5" y="156"/>
                  </a:cubicBezTo>
                  <a:cubicBezTo>
                    <a:pt x="2" y="159"/>
                    <a:pt x="0" y="165"/>
                    <a:pt x="0" y="169"/>
                  </a:cubicBezTo>
                  <a:cubicBezTo>
                    <a:pt x="0" y="259"/>
                    <a:pt x="0" y="259"/>
                    <a:pt x="0" y="259"/>
                  </a:cubicBezTo>
                  <a:cubicBezTo>
                    <a:pt x="0" y="253"/>
                    <a:pt x="2" y="248"/>
                    <a:pt x="6" y="244"/>
                  </a:cubicBezTo>
                  <a:cubicBezTo>
                    <a:pt x="6" y="244"/>
                    <a:pt x="6" y="244"/>
                    <a:pt x="6" y="244"/>
                  </a:cubicBezTo>
                  <a:cubicBezTo>
                    <a:pt x="78" y="172"/>
                    <a:pt x="78" y="172"/>
                    <a:pt x="78" y="172"/>
                  </a:cubicBezTo>
                  <a:cubicBezTo>
                    <a:pt x="78" y="172"/>
                    <a:pt x="78" y="172"/>
                    <a:pt x="78" y="172"/>
                  </a:cubicBezTo>
                  <a:cubicBezTo>
                    <a:pt x="82" y="168"/>
                    <a:pt x="85" y="163"/>
                    <a:pt x="85" y="157"/>
                  </a:cubicBezTo>
                  <a:cubicBezTo>
                    <a:pt x="85" y="165"/>
                    <a:pt x="85" y="165"/>
                    <a:pt x="85" y="165"/>
                  </a:cubicBezTo>
                  <a:cubicBezTo>
                    <a:pt x="85" y="172"/>
                    <a:pt x="85" y="172"/>
                    <a:pt x="85" y="172"/>
                  </a:cubicBezTo>
                  <a:cubicBezTo>
                    <a:pt x="85" y="178"/>
                    <a:pt x="82" y="183"/>
                    <a:pt x="78" y="187"/>
                  </a:cubicBezTo>
                  <a:cubicBezTo>
                    <a:pt x="78" y="187"/>
                    <a:pt x="78" y="187"/>
                    <a:pt x="78" y="187"/>
                  </a:cubicBezTo>
                  <a:cubicBezTo>
                    <a:pt x="6" y="259"/>
                    <a:pt x="6" y="259"/>
                    <a:pt x="6" y="259"/>
                  </a:cubicBezTo>
                  <a:cubicBezTo>
                    <a:pt x="6" y="259"/>
                    <a:pt x="6" y="259"/>
                    <a:pt x="6" y="259"/>
                  </a:cubicBezTo>
                  <a:cubicBezTo>
                    <a:pt x="2" y="263"/>
                    <a:pt x="0" y="268"/>
                    <a:pt x="0" y="274"/>
                  </a:cubicBezTo>
                  <a:cubicBezTo>
                    <a:pt x="0" y="355"/>
                    <a:pt x="0" y="355"/>
                    <a:pt x="0" y="355"/>
                  </a:cubicBezTo>
                  <a:cubicBezTo>
                    <a:pt x="0" y="350"/>
                    <a:pt x="2" y="344"/>
                    <a:pt x="6" y="340"/>
                  </a:cubicBezTo>
                  <a:cubicBezTo>
                    <a:pt x="6" y="340"/>
                    <a:pt x="6" y="340"/>
                    <a:pt x="6" y="340"/>
                  </a:cubicBezTo>
                  <a:cubicBezTo>
                    <a:pt x="78" y="269"/>
                    <a:pt x="78" y="269"/>
                    <a:pt x="78" y="269"/>
                  </a:cubicBezTo>
                  <a:cubicBezTo>
                    <a:pt x="78" y="268"/>
                    <a:pt x="78" y="268"/>
                    <a:pt x="78" y="268"/>
                  </a:cubicBezTo>
                  <a:cubicBezTo>
                    <a:pt x="82" y="265"/>
                    <a:pt x="85" y="259"/>
                    <a:pt x="85" y="253"/>
                  </a:cubicBezTo>
                  <a:cubicBezTo>
                    <a:pt x="85" y="262"/>
                    <a:pt x="85" y="262"/>
                    <a:pt x="85" y="262"/>
                  </a:cubicBezTo>
                  <a:cubicBezTo>
                    <a:pt x="85" y="268"/>
                    <a:pt x="85" y="268"/>
                    <a:pt x="85" y="268"/>
                  </a:cubicBezTo>
                  <a:cubicBezTo>
                    <a:pt x="85" y="274"/>
                    <a:pt x="82" y="279"/>
                    <a:pt x="78" y="283"/>
                  </a:cubicBezTo>
                  <a:cubicBezTo>
                    <a:pt x="78" y="283"/>
                    <a:pt x="78" y="283"/>
                    <a:pt x="78" y="283"/>
                  </a:cubicBezTo>
                  <a:cubicBezTo>
                    <a:pt x="6" y="355"/>
                    <a:pt x="6" y="355"/>
                    <a:pt x="6" y="355"/>
                  </a:cubicBezTo>
                  <a:cubicBezTo>
                    <a:pt x="6" y="355"/>
                    <a:pt x="6" y="355"/>
                    <a:pt x="6" y="355"/>
                  </a:cubicBezTo>
                  <a:cubicBezTo>
                    <a:pt x="2" y="359"/>
                    <a:pt x="0" y="364"/>
                    <a:pt x="0" y="370"/>
                  </a:cubicBezTo>
                  <a:cubicBezTo>
                    <a:pt x="0" y="382"/>
                    <a:pt x="0" y="382"/>
                    <a:pt x="0" y="382"/>
                  </a:cubicBezTo>
                  <a:cubicBezTo>
                    <a:pt x="0" y="387"/>
                    <a:pt x="2" y="392"/>
                    <a:pt x="5" y="395"/>
                  </a:cubicBezTo>
                  <a:cubicBezTo>
                    <a:pt x="26" y="417"/>
                    <a:pt x="26" y="417"/>
                    <a:pt x="26" y="417"/>
                  </a:cubicBezTo>
                  <a:cubicBezTo>
                    <a:pt x="78" y="365"/>
                    <a:pt x="78" y="365"/>
                    <a:pt x="78" y="365"/>
                  </a:cubicBezTo>
                  <a:cubicBezTo>
                    <a:pt x="78" y="365"/>
                    <a:pt x="78" y="365"/>
                    <a:pt x="78" y="365"/>
                  </a:cubicBezTo>
                  <a:cubicBezTo>
                    <a:pt x="82" y="361"/>
                    <a:pt x="85" y="355"/>
                    <a:pt x="85" y="349"/>
                  </a:cubicBezTo>
                  <a:cubicBezTo>
                    <a:pt x="85" y="358"/>
                    <a:pt x="85" y="358"/>
                    <a:pt x="85" y="358"/>
                  </a:cubicBezTo>
                  <a:cubicBezTo>
                    <a:pt x="85" y="364"/>
                    <a:pt x="85" y="364"/>
                    <a:pt x="85" y="364"/>
                  </a:cubicBezTo>
                  <a:cubicBezTo>
                    <a:pt x="85" y="370"/>
                    <a:pt x="82" y="375"/>
                    <a:pt x="78" y="379"/>
                  </a:cubicBezTo>
                  <a:cubicBezTo>
                    <a:pt x="78" y="379"/>
                    <a:pt x="78" y="379"/>
                    <a:pt x="78" y="379"/>
                  </a:cubicBezTo>
                  <a:cubicBezTo>
                    <a:pt x="34" y="424"/>
                    <a:pt x="34" y="424"/>
                    <a:pt x="34" y="424"/>
                  </a:cubicBezTo>
                  <a:cubicBezTo>
                    <a:pt x="155" y="545"/>
                    <a:pt x="155" y="545"/>
                    <a:pt x="155" y="545"/>
                  </a:cubicBezTo>
                  <a:cubicBezTo>
                    <a:pt x="187" y="486"/>
                    <a:pt x="187" y="486"/>
                    <a:pt x="187" y="486"/>
                  </a:cubicBezTo>
                  <a:cubicBezTo>
                    <a:pt x="190" y="481"/>
                    <a:pt x="196" y="477"/>
                    <a:pt x="202" y="477"/>
                  </a:cubicBezTo>
                  <a:cubicBezTo>
                    <a:pt x="207" y="477"/>
                    <a:pt x="207" y="477"/>
                    <a:pt x="207" y="477"/>
                  </a:cubicBezTo>
                  <a:cubicBezTo>
                    <a:pt x="215" y="477"/>
                    <a:pt x="215" y="477"/>
                    <a:pt x="215" y="477"/>
                  </a:cubicBezTo>
                  <a:cubicBezTo>
                    <a:pt x="208" y="477"/>
                    <a:pt x="203" y="481"/>
                    <a:pt x="200" y="486"/>
                  </a:cubicBezTo>
                  <a:cubicBezTo>
                    <a:pt x="200" y="486"/>
                    <a:pt x="200" y="486"/>
                    <a:pt x="200" y="486"/>
                  </a:cubicBezTo>
                  <a:cubicBezTo>
                    <a:pt x="164" y="551"/>
                    <a:pt x="164" y="551"/>
                    <a:pt x="164" y="551"/>
                  </a:cubicBezTo>
                  <a:cubicBezTo>
                    <a:pt x="166" y="551"/>
                    <a:pt x="167" y="552"/>
                    <a:pt x="169" y="552"/>
                  </a:cubicBezTo>
                  <a:cubicBezTo>
                    <a:pt x="231" y="552"/>
                    <a:pt x="231" y="552"/>
                    <a:pt x="231" y="552"/>
                  </a:cubicBezTo>
                  <a:cubicBezTo>
                    <a:pt x="243" y="486"/>
                    <a:pt x="243" y="486"/>
                    <a:pt x="243" y="486"/>
                  </a:cubicBezTo>
                  <a:cubicBezTo>
                    <a:pt x="244" y="481"/>
                    <a:pt x="248" y="477"/>
                    <a:pt x="253" y="477"/>
                  </a:cubicBezTo>
                  <a:cubicBezTo>
                    <a:pt x="254" y="477"/>
                    <a:pt x="254" y="477"/>
                    <a:pt x="254" y="477"/>
                  </a:cubicBezTo>
                  <a:cubicBezTo>
                    <a:pt x="255" y="477"/>
                    <a:pt x="255" y="477"/>
                    <a:pt x="255" y="477"/>
                  </a:cubicBezTo>
                  <a:cubicBezTo>
                    <a:pt x="264" y="477"/>
                    <a:pt x="264" y="477"/>
                    <a:pt x="264" y="477"/>
                  </a:cubicBezTo>
                  <a:cubicBezTo>
                    <a:pt x="259" y="477"/>
                    <a:pt x="255" y="481"/>
                    <a:pt x="254" y="486"/>
                  </a:cubicBezTo>
                  <a:cubicBezTo>
                    <a:pt x="242" y="552"/>
                    <a:pt x="242" y="552"/>
                    <a:pt x="242" y="552"/>
                  </a:cubicBezTo>
                  <a:cubicBezTo>
                    <a:pt x="309" y="552"/>
                    <a:pt x="309" y="552"/>
                    <a:pt x="309" y="552"/>
                  </a:cubicBezTo>
                  <a:cubicBezTo>
                    <a:pt x="297" y="486"/>
                    <a:pt x="297" y="486"/>
                    <a:pt x="297" y="486"/>
                  </a:cubicBezTo>
                  <a:cubicBezTo>
                    <a:pt x="296" y="481"/>
                    <a:pt x="292" y="477"/>
                    <a:pt x="287" y="477"/>
                  </a:cubicBezTo>
                  <a:cubicBezTo>
                    <a:pt x="296" y="477"/>
                    <a:pt x="296" y="477"/>
                    <a:pt x="296" y="477"/>
                  </a:cubicBezTo>
                  <a:cubicBezTo>
                    <a:pt x="297" y="477"/>
                    <a:pt x="297" y="477"/>
                    <a:pt x="297" y="477"/>
                  </a:cubicBezTo>
                  <a:cubicBezTo>
                    <a:pt x="298" y="477"/>
                    <a:pt x="298" y="477"/>
                    <a:pt x="298" y="477"/>
                  </a:cubicBezTo>
                  <a:cubicBezTo>
                    <a:pt x="303" y="477"/>
                    <a:pt x="307" y="481"/>
                    <a:pt x="308" y="486"/>
                  </a:cubicBezTo>
                  <a:cubicBezTo>
                    <a:pt x="320" y="552"/>
                    <a:pt x="320" y="552"/>
                    <a:pt x="320" y="552"/>
                  </a:cubicBezTo>
                  <a:cubicBezTo>
                    <a:pt x="382" y="552"/>
                    <a:pt x="382" y="552"/>
                    <a:pt x="382" y="552"/>
                  </a:cubicBezTo>
                  <a:cubicBezTo>
                    <a:pt x="384" y="552"/>
                    <a:pt x="385" y="551"/>
                    <a:pt x="387" y="551"/>
                  </a:cubicBezTo>
                  <a:cubicBezTo>
                    <a:pt x="351" y="486"/>
                    <a:pt x="351" y="486"/>
                    <a:pt x="351" y="486"/>
                  </a:cubicBezTo>
                  <a:cubicBezTo>
                    <a:pt x="351" y="486"/>
                    <a:pt x="351" y="486"/>
                    <a:pt x="351" y="486"/>
                  </a:cubicBezTo>
                  <a:cubicBezTo>
                    <a:pt x="348" y="481"/>
                    <a:pt x="343" y="477"/>
                    <a:pt x="336" y="477"/>
                  </a:cubicBezTo>
                  <a:cubicBezTo>
                    <a:pt x="344" y="477"/>
                    <a:pt x="344" y="477"/>
                    <a:pt x="344" y="477"/>
                  </a:cubicBezTo>
                  <a:cubicBezTo>
                    <a:pt x="349" y="477"/>
                    <a:pt x="349" y="477"/>
                    <a:pt x="349" y="477"/>
                  </a:cubicBezTo>
                  <a:cubicBezTo>
                    <a:pt x="355" y="477"/>
                    <a:pt x="361" y="481"/>
                    <a:pt x="364" y="486"/>
                  </a:cubicBezTo>
                  <a:cubicBezTo>
                    <a:pt x="396" y="545"/>
                    <a:pt x="396" y="545"/>
                    <a:pt x="396" y="545"/>
                  </a:cubicBezTo>
                  <a:cubicBezTo>
                    <a:pt x="517" y="424"/>
                    <a:pt x="517" y="424"/>
                    <a:pt x="517" y="424"/>
                  </a:cubicBezTo>
                  <a:cubicBezTo>
                    <a:pt x="473" y="379"/>
                    <a:pt x="473" y="379"/>
                    <a:pt x="473" y="379"/>
                  </a:cubicBezTo>
                  <a:cubicBezTo>
                    <a:pt x="473" y="379"/>
                    <a:pt x="473" y="379"/>
                    <a:pt x="473" y="379"/>
                  </a:cubicBezTo>
                  <a:cubicBezTo>
                    <a:pt x="469" y="375"/>
                    <a:pt x="466" y="370"/>
                    <a:pt x="466" y="364"/>
                  </a:cubicBezTo>
                  <a:cubicBezTo>
                    <a:pt x="466" y="358"/>
                    <a:pt x="466" y="358"/>
                    <a:pt x="466" y="358"/>
                  </a:cubicBezTo>
                  <a:cubicBezTo>
                    <a:pt x="466" y="349"/>
                    <a:pt x="466" y="349"/>
                    <a:pt x="466" y="349"/>
                  </a:cubicBezTo>
                  <a:cubicBezTo>
                    <a:pt x="466" y="355"/>
                    <a:pt x="469" y="361"/>
                    <a:pt x="473" y="365"/>
                  </a:cubicBezTo>
                  <a:cubicBezTo>
                    <a:pt x="473" y="365"/>
                    <a:pt x="473" y="365"/>
                    <a:pt x="473" y="365"/>
                  </a:cubicBezTo>
                  <a:cubicBezTo>
                    <a:pt x="525" y="417"/>
                    <a:pt x="525" y="417"/>
                    <a:pt x="525" y="417"/>
                  </a:cubicBezTo>
                  <a:cubicBezTo>
                    <a:pt x="546" y="395"/>
                    <a:pt x="546" y="395"/>
                    <a:pt x="546" y="395"/>
                  </a:cubicBezTo>
                  <a:cubicBezTo>
                    <a:pt x="549" y="392"/>
                    <a:pt x="551" y="387"/>
                    <a:pt x="551" y="382"/>
                  </a:cubicBezTo>
                  <a:cubicBezTo>
                    <a:pt x="551" y="370"/>
                    <a:pt x="551" y="370"/>
                    <a:pt x="551" y="370"/>
                  </a:cubicBezTo>
                  <a:cubicBezTo>
                    <a:pt x="551" y="364"/>
                    <a:pt x="549" y="359"/>
                    <a:pt x="545" y="355"/>
                  </a:cubicBezTo>
                  <a:cubicBezTo>
                    <a:pt x="545" y="355"/>
                    <a:pt x="545" y="355"/>
                    <a:pt x="545" y="355"/>
                  </a:cubicBezTo>
                  <a:cubicBezTo>
                    <a:pt x="473" y="283"/>
                    <a:pt x="473" y="283"/>
                    <a:pt x="473" y="283"/>
                  </a:cubicBezTo>
                  <a:cubicBezTo>
                    <a:pt x="473" y="283"/>
                    <a:pt x="473" y="283"/>
                    <a:pt x="473" y="283"/>
                  </a:cubicBezTo>
                  <a:cubicBezTo>
                    <a:pt x="469" y="279"/>
                    <a:pt x="466" y="274"/>
                    <a:pt x="466" y="268"/>
                  </a:cubicBezTo>
                  <a:cubicBezTo>
                    <a:pt x="466" y="262"/>
                    <a:pt x="466" y="262"/>
                    <a:pt x="466" y="262"/>
                  </a:cubicBezTo>
                  <a:cubicBezTo>
                    <a:pt x="466" y="253"/>
                    <a:pt x="466" y="253"/>
                    <a:pt x="466" y="253"/>
                  </a:cubicBezTo>
                  <a:cubicBezTo>
                    <a:pt x="466" y="259"/>
                    <a:pt x="469" y="265"/>
                    <a:pt x="473" y="268"/>
                  </a:cubicBezTo>
                  <a:cubicBezTo>
                    <a:pt x="473" y="269"/>
                    <a:pt x="473" y="269"/>
                    <a:pt x="473" y="269"/>
                  </a:cubicBezTo>
                  <a:cubicBezTo>
                    <a:pt x="545" y="340"/>
                    <a:pt x="545" y="340"/>
                    <a:pt x="545" y="340"/>
                  </a:cubicBezTo>
                  <a:cubicBezTo>
                    <a:pt x="545" y="340"/>
                    <a:pt x="545" y="340"/>
                    <a:pt x="545" y="340"/>
                  </a:cubicBezTo>
                  <a:cubicBezTo>
                    <a:pt x="549" y="344"/>
                    <a:pt x="551" y="350"/>
                    <a:pt x="551" y="355"/>
                  </a:cubicBezTo>
                  <a:cubicBezTo>
                    <a:pt x="551" y="274"/>
                    <a:pt x="551" y="274"/>
                    <a:pt x="551" y="274"/>
                  </a:cubicBezTo>
                  <a:cubicBezTo>
                    <a:pt x="551" y="268"/>
                    <a:pt x="549" y="263"/>
                    <a:pt x="545" y="259"/>
                  </a:cubicBezTo>
                  <a:cubicBezTo>
                    <a:pt x="545" y="259"/>
                    <a:pt x="545" y="259"/>
                    <a:pt x="545" y="259"/>
                  </a:cubicBezTo>
                  <a:cubicBezTo>
                    <a:pt x="473" y="187"/>
                    <a:pt x="473" y="187"/>
                    <a:pt x="473" y="187"/>
                  </a:cubicBezTo>
                  <a:cubicBezTo>
                    <a:pt x="473" y="187"/>
                    <a:pt x="473" y="187"/>
                    <a:pt x="473" y="187"/>
                  </a:cubicBezTo>
                  <a:cubicBezTo>
                    <a:pt x="469" y="183"/>
                    <a:pt x="466" y="178"/>
                    <a:pt x="466" y="172"/>
                  </a:cubicBezTo>
                  <a:cubicBezTo>
                    <a:pt x="466" y="165"/>
                    <a:pt x="466" y="165"/>
                    <a:pt x="466" y="165"/>
                  </a:cubicBezTo>
                  <a:lnTo>
                    <a:pt x="466" y="157"/>
                  </a:lnTo>
                  <a:close/>
                  <a:moveTo>
                    <a:pt x="334" y="162"/>
                  </a:moveTo>
                  <a:cubicBezTo>
                    <a:pt x="337" y="139"/>
                    <a:pt x="337" y="142"/>
                    <a:pt x="350" y="137"/>
                  </a:cubicBezTo>
                  <a:cubicBezTo>
                    <a:pt x="364" y="134"/>
                    <a:pt x="372" y="132"/>
                    <a:pt x="380" y="132"/>
                  </a:cubicBezTo>
                  <a:cubicBezTo>
                    <a:pt x="388" y="133"/>
                    <a:pt x="405" y="133"/>
                    <a:pt x="420" y="139"/>
                  </a:cubicBezTo>
                  <a:cubicBezTo>
                    <a:pt x="427" y="141"/>
                    <a:pt x="424" y="144"/>
                    <a:pt x="425" y="169"/>
                  </a:cubicBezTo>
                  <a:cubicBezTo>
                    <a:pt x="424" y="179"/>
                    <a:pt x="423" y="177"/>
                    <a:pt x="413" y="178"/>
                  </a:cubicBezTo>
                  <a:cubicBezTo>
                    <a:pt x="405" y="178"/>
                    <a:pt x="401" y="179"/>
                    <a:pt x="390" y="176"/>
                  </a:cubicBezTo>
                  <a:cubicBezTo>
                    <a:pt x="387" y="171"/>
                    <a:pt x="383" y="149"/>
                    <a:pt x="375" y="151"/>
                  </a:cubicBezTo>
                  <a:cubicBezTo>
                    <a:pt x="372" y="154"/>
                    <a:pt x="375" y="154"/>
                    <a:pt x="369" y="165"/>
                  </a:cubicBezTo>
                  <a:cubicBezTo>
                    <a:pt x="368" y="167"/>
                    <a:pt x="366" y="172"/>
                    <a:pt x="364" y="175"/>
                  </a:cubicBezTo>
                  <a:cubicBezTo>
                    <a:pt x="356" y="178"/>
                    <a:pt x="350" y="177"/>
                    <a:pt x="341" y="178"/>
                  </a:cubicBezTo>
                  <a:cubicBezTo>
                    <a:pt x="332" y="177"/>
                    <a:pt x="335" y="173"/>
                    <a:pt x="334" y="162"/>
                  </a:cubicBezTo>
                  <a:close/>
                  <a:moveTo>
                    <a:pt x="319" y="143"/>
                  </a:moveTo>
                  <a:cubicBezTo>
                    <a:pt x="319" y="138"/>
                    <a:pt x="319" y="137"/>
                    <a:pt x="323" y="137"/>
                  </a:cubicBezTo>
                  <a:cubicBezTo>
                    <a:pt x="329" y="137"/>
                    <a:pt x="329" y="139"/>
                    <a:pt x="329" y="142"/>
                  </a:cubicBezTo>
                  <a:cubicBezTo>
                    <a:pt x="329" y="147"/>
                    <a:pt x="329" y="157"/>
                    <a:pt x="329" y="166"/>
                  </a:cubicBezTo>
                  <a:cubicBezTo>
                    <a:pt x="329" y="172"/>
                    <a:pt x="329" y="183"/>
                    <a:pt x="324" y="185"/>
                  </a:cubicBezTo>
                  <a:cubicBezTo>
                    <a:pt x="320" y="185"/>
                    <a:pt x="317" y="186"/>
                    <a:pt x="317" y="180"/>
                  </a:cubicBezTo>
                  <a:cubicBezTo>
                    <a:pt x="317" y="177"/>
                    <a:pt x="318" y="172"/>
                    <a:pt x="319" y="168"/>
                  </a:cubicBezTo>
                  <a:cubicBezTo>
                    <a:pt x="320" y="163"/>
                    <a:pt x="319" y="149"/>
                    <a:pt x="319" y="143"/>
                  </a:cubicBezTo>
                  <a:close/>
                  <a:moveTo>
                    <a:pt x="322" y="199"/>
                  </a:moveTo>
                  <a:cubicBezTo>
                    <a:pt x="327" y="202"/>
                    <a:pt x="327" y="219"/>
                    <a:pt x="327" y="219"/>
                  </a:cubicBezTo>
                  <a:cubicBezTo>
                    <a:pt x="328" y="221"/>
                    <a:pt x="328" y="237"/>
                    <a:pt x="328" y="242"/>
                  </a:cubicBezTo>
                  <a:cubicBezTo>
                    <a:pt x="328" y="247"/>
                    <a:pt x="328" y="251"/>
                    <a:pt x="328" y="253"/>
                  </a:cubicBezTo>
                  <a:cubicBezTo>
                    <a:pt x="326" y="254"/>
                    <a:pt x="324" y="255"/>
                    <a:pt x="321" y="254"/>
                  </a:cubicBezTo>
                  <a:cubicBezTo>
                    <a:pt x="318" y="253"/>
                    <a:pt x="317" y="239"/>
                    <a:pt x="317" y="234"/>
                  </a:cubicBezTo>
                  <a:cubicBezTo>
                    <a:pt x="317" y="230"/>
                    <a:pt x="317" y="220"/>
                    <a:pt x="315" y="209"/>
                  </a:cubicBezTo>
                  <a:cubicBezTo>
                    <a:pt x="314" y="199"/>
                    <a:pt x="315" y="200"/>
                    <a:pt x="322" y="199"/>
                  </a:cubicBezTo>
                  <a:close/>
                  <a:moveTo>
                    <a:pt x="300" y="190"/>
                  </a:moveTo>
                  <a:cubicBezTo>
                    <a:pt x="301" y="182"/>
                    <a:pt x="303" y="157"/>
                    <a:pt x="302" y="150"/>
                  </a:cubicBezTo>
                  <a:cubicBezTo>
                    <a:pt x="303" y="146"/>
                    <a:pt x="302" y="140"/>
                    <a:pt x="303" y="135"/>
                  </a:cubicBezTo>
                  <a:cubicBezTo>
                    <a:pt x="304" y="133"/>
                    <a:pt x="306" y="133"/>
                    <a:pt x="310" y="133"/>
                  </a:cubicBezTo>
                  <a:cubicBezTo>
                    <a:pt x="316" y="131"/>
                    <a:pt x="314" y="152"/>
                    <a:pt x="314" y="152"/>
                  </a:cubicBezTo>
                  <a:cubicBezTo>
                    <a:pt x="314" y="170"/>
                    <a:pt x="309" y="206"/>
                    <a:pt x="309" y="215"/>
                  </a:cubicBezTo>
                  <a:cubicBezTo>
                    <a:pt x="307" y="230"/>
                    <a:pt x="314" y="271"/>
                    <a:pt x="310" y="275"/>
                  </a:cubicBezTo>
                  <a:cubicBezTo>
                    <a:pt x="309" y="276"/>
                    <a:pt x="304" y="276"/>
                    <a:pt x="303" y="274"/>
                  </a:cubicBezTo>
                  <a:cubicBezTo>
                    <a:pt x="299" y="263"/>
                    <a:pt x="299" y="246"/>
                    <a:pt x="298" y="232"/>
                  </a:cubicBezTo>
                  <a:cubicBezTo>
                    <a:pt x="297" y="215"/>
                    <a:pt x="300" y="197"/>
                    <a:pt x="300" y="190"/>
                  </a:cubicBezTo>
                  <a:close/>
                  <a:moveTo>
                    <a:pt x="285" y="166"/>
                  </a:moveTo>
                  <a:cubicBezTo>
                    <a:pt x="287" y="155"/>
                    <a:pt x="286" y="143"/>
                    <a:pt x="287" y="139"/>
                  </a:cubicBezTo>
                  <a:cubicBezTo>
                    <a:pt x="288" y="138"/>
                    <a:pt x="291" y="137"/>
                    <a:pt x="294" y="138"/>
                  </a:cubicBezTo>
                  <a:cubicBezTo>
                    <a:pt x="298" y="141"/>
                    <a:pt x="299" y="177"/>
                    <a:pt x="290" y="184"/>
                  </a:cubicBezTo>
                  <a:cubicBezTo>
                    <a:pt x="288" y="184"/>
                    <a:pt x="284" y="184"/>
                    <a:pt x="283" y="182"/>
                  </a:cubicBezTo>
                  <a:cubicBezTo>
                    <a:pt x="282" y="180"/>
                    <a:pt x="283" y="174"/>
                    <a:pt x="285" y="166"/>
                  </a:cubicBezTo>
                  <a:close/>
                  <a:moveTo>
                    <a:pt x="280" y="214"/>
                  </a:moveTo>
                  <a:cubicBezTo>
                    <a:pt x="280" y="200"/>
                    <a:pt x="281" y="197"/>
                    <a:pt x="284" y="193"/>
                  </a:cubicBezTo>
                  <a:cubicBezTo>
                    <a:pt x="287" y="191"/>
                    <a:pt x="291" y="193"/>
                    <a:pt x="293" y="195"/>
                  </a:cubicBezTo>
                  <a:cubicBezTo>
                    <a:pt x="295" y="200"/>
                    <a:pt x="291" y="225"/>
                    <a:pt x="291" y="237"/>
                  </a:cubicBezTo>
                  <a:cubicBezTo>
                    <a:pt x="290" y="248"/>
                    <a:pt x="294" y="259"/>
                    <a:pt x="289" y="261"/>
                  </a:cubicBezTo>
                  <a:cubicBezTo>
                    <a:pt x="285" y="262"/>
                    <a:pt x="281" y="261"/>
                    <a:pt x="281" y="258"/>
                  </a:cubicBezTo>
                  <a:cubicBezTo>
                    <a:pt x="279" y="244"/>
                    <a:pt x="280" y="214"/>
                    <a:pt x="280" y="214"/>
                  </a:cubicBezTo>
                  <a:close/>
                  <a:moveTo>
                    <a:pt x="267" y="388"/>
                  </a:moveTo>
                  <a:cubicBezTo>
                    <a:pt x="266" y="407"/>
                    <a:pt x="266" y="405"/>
                    <a:pt x="253" y="405"/>
                  </a:cubicBezTo>
                  <a:cubicBezTo>
                    <a:pt x="242" y="405"/>
                    <a:pt x="214" y="405"/>
                    <a:pt x="212" y="406"/>
                  </a:cubicBezTo>
                  <a:cubicBezTo>
                    <a:pt x="212" y="408"/>
                    <a:pt x="211" y="414"/>
                    <a:pt x="211" y="419"/>
                  </a:cubicBezTo>
                  <a:cubicBezTo>
                    <a:pt x="212" y="426"/>
                    <a:pt x="216" y="428"/>
                    <a:pt x="186" y="431"/>
                  </a:cubicBezTo>
                  <a:cubicBezTo>
                    <a:pt x="179" y="432"/>
                    <a:pt x="134" y="430"/>
                    <a:pt x="131" y="425"/>
                  </a:cubicBezTo>
                  <a:cubicBezTo>
                    <a:pt x="128" y="419"/>
                    <a:pt x="122" y="411"/>
                    <a:pt x="127" y="403"/>
                  </a:cubicBezTo>
                  <a:cubicBezTo>
                    <a:pt x="133" y="408"/>
                    <a:pt x="139" y="412"/>
                    <a:pt x="153" y="417"/>
                  </a:cubicBezTo>
                  <a:cubicBezTo>
                    <a:pt x="164" y="419"/>
                    <a:pt x="181" y="420"/>
                    <a:pt x="191" y="418"/>
                  </a:cubicBezTo>
                  <a:cubicBezTo>
                    <a:pt x="197" y="415"/>
                    <a:pt x="197" y="413"/>
                    <a:pt x="196" y="406"/>
                  </a:cubicBezTo>
                  <a:cubicBezTo>
                    <a:pt x="175" y="405"/>
                    <a:pt x="164" y="404"/>
                    <a:pt x="157" y="404"/>
                  </a:cubicBezTo>
                  <a:cubicBezTo>
                    <a:pt x="146" y="403"/>
                    <a:pt x="146" y="403"/>
                    <a:pt x="146" y="397"/>
                  </a:cubicBezTo>
                  <a:cubicBezTo>
                    <a:pt x="147" y="392"/>
                    <a:pt x="148" y="391"/>
                    <a:pt x="155" y="392"/>
                  </a:cubicBezTo>
                  <a:cubicBezTo>
                    <a:pt x="160" y="392"/>
                    <a:pt x="168" y="393"/>
                    <a:pt x="180" y="393"/>
                  </a:cubicBezTo>
                  <a:cubicBezTo>
                    <a:pt x="189" y="393"/>
                    <a:pt x="196" y="393"/>
                    <a:pt x="196" y="393"/>
                  </a:cubicBezTo>
                  <a:cubicBezTo>
                    <a:pt x="196" y="384"/>
                    <a:pt x="196" y="384"/>
                    <a:pt x="196" y="384"/>
                  </a:cubicBezTo>
                  <a:cubicBezTo>
                    <a:pt x="196" y="384"/>
                    <a:pt x="180" y="384"/>
                    <a:pt x="174" y="384"/>
                  </a:cubicBezTo>
                  <a:cubicBezTo>
                    <a:pt x="155" y="383"/>
                    <a:pt x="158" y="381"/>
                    <a:pt x="157" y="372"/>
                  </a:cubicBezTo>
                  <a:cubicBezTo>
                    <a:pt x="159" y="356"/>
                    <a:pt x="159" y="358"/>
                    <a:pt x="173" y="357"/>
                  </a:cubicBezTo>
                  <a:cubicBezTo>
                    <a:pt x="185" y="357"/>
                    <a:pt x="219" y="357"/>
                    <a:pt x="228" y="357"/>
                  </a:cubicBezTo>
                  <a:cubicBezTo>
                    <a:pt x="242" y="358"/>
                    <a:pt x="240" y="359"/>
                    <a:pt x="240" y="371"/>
                  </a:cubicBezTo>
                  <a:cubicBezTo>
                    <a:pt x="238" y="378"/>
                    <a:pt x="241" y="381"/>
                    <a:pt x="227" y="383"/>
                  </a:cubicBezTo>
                  <a:cubicBezTo>
                    <a:pt x="225" y="383"/>
                    <a:pt x="212" y="384"/>
                    <a:pt x="212" y="384"/>
                  </a:cubicBezTo>
                  <a:cubicBezTo>
                    <a:pt x="212" y="393"/>
                    <a:pt x="212" y="393"/>
                    <a:pt x="212" y="393"/>
                  </a:cubicBezTo>
                  <a:cubicBezTo>
                    <a:pt x="242" y="393"/>
                    <a:pt x="242" y="393"/>
                    <a:pt x="242" y="393"/>
                  </a:cubicBezTo>
                  <a:cubicBezTo>
                    <a:pt x="242" y="393"/>
                    <a:pt x="253" y="393"/>
                    <a:pt x="253" y="384"/>
                  </a:cubicBezTo>
                  <a:cubicBezTo>
                    <a:pt x="253" y="375"/>
                    <a:pt x="255" y="361"/>
                    <a:pt x="255" y="361"/>
                  </a:cubicBezTo>
                  <a:cubicBezTo>
                    <a:pt x="255" y="361"/>
                    <a:pt x="255" y="351"/>
                    <a:pt x="245" y="351"/>
                  </a:cubicBezTo>
                  <a:cubicBezTo>
                    <a:pt x="236" y="351"/>
                    <a:pt x="184" y="350"/>
                    <a:pt x="163" y="351"/>
                  </a:cubicBezTo>
                  <a:cubicBezTo>
                    <a:pt x="147" y="351"/>
                    <a:pt x="146" y="354"/>
                    <a:pt x="145" y="359"/>
                  </a:cubicBezTo>
                  <a:cubicBezTo>
                    <a:pt x="144" y="366"/>
                    <a:pt x="142" y="392"/>
                    <a:pt x="138" y="390"/>
                  </a:cubicBezTo>
                  <a:cubicBezTo>
                    <a:pt x="125" y="387"/>
                    <a:pt x="128" y="386"/>
                    <a:pt x="128" y="379"/>
                  </a:cubicBezTo>
                  <a:cubicBezTo>
                    <a:pt x="129" y="369"/>
                    <a:pt x="130" y="359"/>
                    <a:pt x="132" y="350"/>
                  </a:cubicBezTo>
                  <a:cubicBezTo>
                    <a:pt x="135" y="343"/>
                    <a:pt x="136" y="339"/>
                    <a:pt x="176" y="339"/>
                  </a:cubicBezTo>
                  <a:cubicBezTo>
                    <a:pt x="195" y="339"/>
                    <a:pt x="249" y="339"/>
                    <a:pt x="249" y="339"/>
                  </a:cubicBezTo>
                  <a:cubicBezTo>
                    <a:pt x="261" y="340"/>
                    <a:pt x="265" y="340"/>
                    <a:pt x="267" y="352"/>
                  </a:cubicBezTo>
                  <a:cubicBezTo>
                    <a:pt x="269" y="369"/>
                    <a:pt x="268" y="375"/>
                    <a:pt x="267" y="388"/>
                  </a:cubicBezTo>
                  <a:close/>
                  <a:moveTo>
                    <a:pt x="146" y="306"/>
                  </a:moveTo>
                  <a:cubicBezTo>
                    <a:pt x="146" y="309"/>
                    <a:pt x="151" y="309"/>
                    <a:pt x="161" y="308"/>
                  </a:cubicBezTo>
                  <a:cubicBezTo>
                    <a:pt x="169" y="308"/>
                    <a:pt x="168" y="307"/>
                    <a:pt x="169" y="313"/>
                  </a:cubicBezTo>
                  <a:cubicBezTo>
                    <a:pt x="169" y="316"/>
                    <a:pt x="169" y="317"/>
                    <a:pt x="163" y="317"/>
                  </a:cubicBezTo>
                  <a:cubicBezTo>
                    <a:pt x="144" y="318"/>
                    <a:pt x="146" y="317"/>
                    <a:pt x="146" y="322"/>
                  </a:cubicBezTo>
                  <a:cubicBezTo>
                    <a:pt x="146" y="326"/>
                    <a:pt x="149" y="325"/>
                    <a:pt x="161" y="324"/>
                  </a:cubicBezTo>
                  <a:cubicBezTo>
                    <a:pt x="168" y="324"/>
                    <a:pt x="169" y="323"/>
                    <a:pt x="169" y="328"/>
                  </a:cubicBezTo>
                  <a:cubicBezTo>
                    <a:pt x="170" y="331"/>
                    <a:pt x="169" y="333"/>
                    <a:pt x="169" y="333"/>
                  </a:cubicBezTo>
                  <a:cubicBezTo>
                    <a:pt x="164" y="333"/>
                    <a:pt x="143" y="335"/>
                    <a:pt x="137" y="335"/>
                  </a:cubicBezTo>
                  <a:cubicBezTo>
                    <a:pt x="132" y="334"/>
                    <a:pt x="132" y="334"/>
                    <a:pt x="132" y="323"/>
                  </a:cubicBezTo>
                  <a:cubicBezTo>
                    <a:pt x="133" y="313"/>
                    <a:pt x="133" y="304"/>
                    <a:pt x="136" y="295"/>
                  </a:cubicBezTo>
                  <a:cubicBezTo>
                    <a:pt x="138" y="290"/>
                    <a:pt x="138" y="291"/>
                    <a:pt x="160" y="290"/>
                  </a:cubicBezTo>
                  <a:cubicBezTo>
                    <a:pt x="171" y="290"/>
                    <a:pt x="170" y="289"/>
                    <a:pt x="171" y="297"/>
                  </a:cubicBezTo>
                  <a:cubicBezTo>
                    <a:pt x="171" y="300"/>
                    <a:pt x="171" y="300"/>
                    <a:pt x="153" y="301"/>
                  </a:cubicBezTo>
                  <a:cubicBezTo>
                    <a:pt x="145" y="301"/>
                    <a:pt x="146" y="300"/>
                    <a:pt x="146" y="306"/>
                  </a:cubicBezTo>
                  <a:close/>
                  <a:moveTo>
                    <a:pt x="178" y="296"/>
                  </a:moveTo>
                  <a:cubicBezTo>
                    <a:pt x="177" y="295"/>
                    <a:pt x="181" y="290"/>
                    <a:pt x="183" y="289"/>
                  </a:cubicBezTo>
                  <a:cubicBezTo>
                    <a:pt x="186" y="290"/>
                    <a:pt x="193" y="294"/>
                    <a:pt x="195" y="295"/>
                  </a:cubicBezTo>
                  <a:cubicBezTo>
                    <a:pt x="196" y="295"/>
                    <a:pt x="198" y="296"/>
                    <a:pt x="201" y="298"/>
                  </a:cubicBezTo>
                  <a:cubicBezTo>
                    <a:pt x="202" y="297"/>
                    <a:pt x="203" y="296"/>
                    <a:pt x="204" y="296"/>
                  </a:cubicBezTo>
                  <a:cubicBezTo>
                    <a:pt x="206" y="295"/>
                    <a:pt x="217" y="289"/>
                    <a:pt x="220" y="289"/>
                  </a:cubicBezTo>
                  <a:cubicBezTo>
                    <a:pt x="221" y="289"/>
                    <a:pt x="225" y="296"/>
                    <a:pt x="222" y="297"/>
                  </a:cubicBezTo>
                  <a:cubicBezTo>
                    <a:pt x="219" y="300"/>
                    <a:pt x="215" y="303"/>
                    <a:pt x="212" y="304"/>
                  </a:cubicBezTo>
                  <a:cubicBezTo>
                    <a:pt x="215" y="306"/>
                    <a:pt x="218" y="307"/>
                    <a:pt x="218" y="307"/>
                  </a:cubicBezTo>
                  <a:cubicBezTo>
                    <a:pt x="223" y="309"/>
                    <a:pt x="224" y="310"/>
                    <a:pt x="223" y="315"/>
                  </a:cubicBezTo>
                  <a:cubicBezTo>
                    <a:pt x="223" y="316"/>
                    <a:pt x="221" y="318"/>
                    <a:pt x="220" y="318"/>
                  </a:cubicBezTo>
                  <a:cubicBezTo>
                    <a:pt x="218" y="319"/>
                    <a:pt x="215" y="321"/>
                    <a:pt x="213" y="322"/>
                  </a:cubicBezTo>
                  <a:cubicBezTo>
                    <a:pt x="215" y="323"/>
                    <a:pt x="217" y="324"/>
                    <a:pt x="219" y="325"/>
                  </a:cubicBezTo>
                  <a:cubicBezTo>
                    <a:pt x="227" y="329"/>
                    <a:pt x="227" y="328"/>
                    <a:pt x="224" y="333"/>
                  </a:cubicBezTo>
                  <a:cubicBezTo>
                    <a:pt x="221" y="337"/>
                    <a:pt x="216" y="335"/>
                    <a:pt x="214" y="334"/>
                  </a:cubicBezTo>
                  <a:cubicBezTo>
                    <a:pt x="213" y="333"/>
                    <a:pt x="207" y="331"/>
                    <a:pt x="201" y="327"/>
                  </a:cubicBezTo>
                  <a:cubicBezTo>
                    <a:pt x="197" y="330"/>
                    <a:pt x="192" y="332"/>
                    <a:pt x="188" y="334"/>
                  </a:cubicBezTo>
                  <a:cubicBezTo>
                    <a:pt x="182" y="337"/>
                    <a:pt x="181" y="337"/>
                    <a:pt x="179" y="334"/>
                  </a:cubicBezTo>
                  <a:cubicBezTo>
                    <a:pt x="175" y="329"/>
                    <a:pt x="178" y="329"/>
                    <a:pt x="184" y="325"/>
                  </a:cubicBezTo>
                  <a:cubicBezTo>
                    <a:pt x="184" y="325"/>
                    <a:pt x="187" y="324"/>
                    <a:pt x="189" y="322"/>
                  </a:cubicBezTo>
                  <a:cubicBezTo>
                    <a:pt x="187" y="321"/>
                    <a:pt x="184" y="320"/>
                    <a:pt x="180" y="318"/>
                  </a:cubicBezTo>
                  <a:cubicBezTo>
                    <a:pt x="180" y="317"/>
                    <a:pt x="177" y="316"/>
                    <a:pt x="177" y="314"/>
                  </a:cubicBezTo>
                  <a:cubicBezTo>
                    <a:pt x="177" y="312"/>
                    <a:pt x="176" y="310"/>
                    <a:pt x="183" y="306"/>
                  </a:cubicBezTo>
                  <a:cubicBezTo>
                    <a:pt x="185" y="305"/>
                    <a:pt x="187" y="304"/>
                    <a:pt x="189" y="303"/>
                  </a:cubicBezTo>
                  <a:cubicBezTo>
                    <a:pt x="184" y="301"/>
                    <a:pt x="180" y="299"/>
                    <a:pt x="178" y="296"/>
                  </a:cubicBezTo>
                  <a:close/>
                  <a:moveTo>
                    <a:pt x="264" y="333"/>
                  </a:moveTo>
                  <a:cubicBezTo>
                    <a:pt x="260" y="334"/>
                    <a:pt x="234" y="335"/>
                    <a:pt x="234" y="335"/>
                  </a:cubicBezTo>
                  <a:cubicBezTo>
                    <a:pt x="231" y="334"/>
                    <a:pt x="231" y="335"/>
                    <a:pt x="231" y="331"/>
                  </a:cubicBezTo>
                  <a:cubicBezTo>
                    <a:pt x="231" y="326"/>
                    <a:pt x="231" y="326"/>
                    <a:pt x="240" y="326"/>
                  </a:cubicBezTo>
                  <a:cubicBezTo>
                    <a:pt x="248" y="326"/>
                    <a:pt x="255" y="327"/>
                    <a:pt x="255" y="322"/>
                  </a:cubicBezTo>
                  <a:cubicBezTo>
                    <a:pt x="255" y="318"/>
                    <a:pt x="254" y="317"/>
                    <a:pt x="240" y="318"/>
                  </a:cubicBezTo>
                  <a:cubicBezTo>
                    <a:pt x="232" y="318"/>
                    <a:pt x="233" y="318"/>
                    <a:pt x="232" y="316"/>
                  </a:cubicBezTo>
                  <a:cubicBezTo>
                    <a:pt x="231" y="311"/>
                    <a:pt x="230" y="309"/>
                    <a:pt x="237" y="308"/>
                  </a:cubicBezTo>
                  <a:cubicBezTo>
                    <a:pt x="247" y="307"/>
                    <a:pt x="255" y="308"/>
                    <a:pt x="255" y="306"/>
                  </a:cubicBezTo>
                  <a:cubicBezTo>
                    <a:pt x="256" y="302"/>
                    <a:pt x="255" y="300"/>
                    <a:pt x="248" y="301"/>
                  </a:cubicBezTo>
                  <a:cubicBezTo>
                    <a:pt x="232" y="302"/>
                    <a:pt x="231" y="303"/>
                    <a:pt x="231" y="298"/>
                  </a:cubicBezTo>
                  <a:cubicBezTo>
                    <a:pt x="231" y="293"/>
                    <a:pt x="229" y="292"/>
                    <a:pt x="241" y="291"/>
                  </a:cubicBezTo>
                  <a:cubicBezTo>
                    <a:pt x="254" y="291"/>
                    <a:pt x="264" y="289"/>
                    <a:pt x="265" y="295"/>
                  </a:cubicBezTo>
                  <a:cubicBezTo>
                    <a:pt x="267" y="302"/>
                    <a:pt x="268" y="311"/>
                    <a:pt x="268" y="324"/>
                  </a:cubicBezTo>
                  <a:cubicBezTo>
                    <a:pt x="268" y="333"/>
                    <a:pt x="268" y="333"/>
                    <a:pt x="264" y="333"/>
                  </a:cubicBezTo>
                  <a:close/>
                  <a:moveTo>
                    <a:pt x="262" y="279"/>
                  </a:moveTo>
                  <a:cubicBezTo>
                    <a:pt x="258" y="281"/>
                    <a:pt x="241" y="259"/>
                    <a:pt x="230" y="244"/>
                  </a:cubicBezTo>
                  <a:cubicBezTo>
                    <a:pt x="226" y="239"/>
                    <a:pt x="212" y="227"/>
                    <a:pt x="199" y="226"/>
                  </a:cubicBezTo>
                  <a:cubicBezTo>
                    <a:pt x="179" y="225"/>
                    <a:pt x="153" y="259"/>
                    <a:pt x="146" y="271"/>
                  </a:cubicBezTo>
                  <a:cubicBezTo>
                    <a:pt x="142" y="276"/>
                    <a:pt x="139" y="282"/>
                    <a:pt x="133" y="279"/>
                  </a:cubicBezTo>
                  <a:cubicBezTo>
                    <a:pt x="128" y="276"/>
                    <a:pt x="128" y="276"/>
                    <a:pt x="131" y="267"/>
                  </a:cubicBezTo>
                  <a:cubicBezTo>
                    <a:pt x="136" y="254"/>
                    <a:pt x="160" y="228"/>
                    <a:pt x="171" y="220"/>
                  </a:cubicBezTo>
                  <a:cubicBezTo>
                    <a:pt x="182" y="210"/>
                    <a:pt x="184" y="209"/>
                    <a:pt x="188" y="197"/>
                  </a:cubicBezTo>
                  <a:cubicBezTo>
                    <a:pt x="190" y="174"/>
                    <a:pt x="189" y="169"/>
                    <a:pt x="183" y="168"/>
                  </a:cubicBezTo>
                  <a:cubicBezTo>
                    <a:pt x="176" y="167"/>
                    <a:pt x="147" y="163"/>
                    <a:pt x="146" y="181"/>
                  </a:cubicBezTo>
                  <a:cubicBezTo>
                    <a:pt x="145" y="196"/>
                    <a:pt x="145" y="203"/>
                    <a:pt x="145" y="209"/>
                  </a:cubicBezTo>
                  <a:cubicBezTo>
                    <a:pt x="145" y="218"/>
                    <a:pt x="145" y="216"/>
                    <a:pt x="136" y="216"/>
                  </a:cubicBezTo>
                  <a:cubicBezTo>
                    <a:pt x="130" y="216"/>
                    <a:pt x="133" y="186"/>
                    <a:pt x="133" y="166"/>
                  </a:cubicBezTo>
                  <a:cubicBezTo>
                    <a:pt x="136" y="153"/>
                    <a:pt x="144" y="155"/>
                    <a:pt x="156" y="154"/>
                  </a:cubicBezTo>
                  <a:cubicBezTo>
                    <a:pt x="162" y="155"/>
                    <a:pt x="171" y="154"/>
                    <a:pt x="175" y="154"/>
                  </a:cubicBezTo>
                  <a:cubicBezTo>
                    <a:pt x="185" y="154"/>
                    <a:pt x="188" y="149"/>
                    <a:pt x="188" y="141"/>
                  </a:cubicBezTo>
                  <a:cubicBezTo>
                    <a:pt x="189" y="132"/>
                    <a:pt x="190" y="132"/>
                    <a:pt x="197" y="131"/>
                  </a:cubicBezTo>
                  <a:cubicBezTo>
                    <a:pt x="204" y="130"/>
                    <a:pt x="203" y="135"/>
                    <a:pt x="204" y="141"/>
                  </a:cubicBezTo>
                  <a:cubicBezTo>
                    <a:pt x="207" y="151"/>
                    <a:pt x="203" y="152"/>
                    <a:pt x="218" y="153"/>
                  </a:cubicBezTo>
                  <a:cubicBezTo>
                    <a:pt x="230" y="153"/>
                    <a:pt x="239" y="153"/>
                    <a:pt x="245" y="154"/>
                  </a:cubicBezTo>
                  <a:cubicBezTo>
                    <a:pt x="257" y="155"/>
                    <a:pt x="263" y="154"/>
                    <a:pt x="264" y="172"/>
                  </a:cubicBezTo>
                  <a:cubicBezTo>
                    <a:pt x="265" y="188"/>
                    <a:pt x="269" y="202"/>
                    <a:pt x="264" y="208"/>
                  </a:cubicBezTo>
                  <a:cubicBezTo>
                    <a:pt x="262" y="210"/>
                    <a:pt x="256" y="213"/>
                    <a:pt x="252" y="213"/>
                  </a:cubicBezTo>
                  <a:cubicBezTo>
                    <a:pt x="247" y="210"/>
                    <a:pt x="258" y="176"/>
                    <a:pt x="245" y="170"/>
                  </a:cubicBezTo>
                  <a:cubicBezTo>
                    <a:pt x="237" y="166"/>
                    <a:pt x="216" y="166"/>
                    <a:pt x="209" y="169"/>
                  </a:cubicBezTo>
                  <a:cubicBezTo>
                    <a:pt x="203" y="172"/>
                    <a:pt x="206" y="184"/>
                    <a:pt x="205" y="193"/>
                  </a:cubicBezTo>
                  <a:cubicBezTo>
                    <a:pt x="205" y="200"/>
                    <a:pt x="205" y="207"/>
                    <a:pt x="219" y="217"/>
                  </a:cubicBezTo>
                  <a:cubicBezTo>
                    <a:pt x="234" y="227"/>
                    <a:pt x="247" y="240"/>
                    <a:pt x="260" y="256"/>
                  </a:cubicBezTo>
                  <a:cubicBezTo>
                    <a:pt x="268" y="264"/>
                    <a:pt x="275" y="275"/>
                    <a:pt x="262" y="279"/>
                  </a:cubicBezTo>
                  <a:close/>
                  <a:moveTo>
                    <a:pt x="270" y="85"/>
                  </a:moveTo>
                  <a:cubicBezTo>
                    <a:pt x="207" y="85"/>
                    <a:pt x="207" y="85"/>
                    <a:pt x="207" y="85"/>
                  </a:cubicBezTo>
                  <a:cubicBezTo>
                    <a:pt x="207" y="76"/>
                    <a:pt x="214" y="69"/>
                    <a:pt x="222" y="69"/>
                  </a:cubicBezTo>
                  <a:cubicBezTo>
                    <a:pt x="262" y="69"/>
                    <a:pt x="262" y="69"/>
                    <a:pt x="262" y="69"/>
                  </a:cubicBezTo>
                  <a:cubicBezTo>
                    <a:pt x="267" y="69"/>
                    <a:pt x="270" y="73"/>
                    <a:pt x="270" y="77"/>
                  </a:cubicBezTo>
                  <a:lnTo>
                    <a:pt x="270" y="85"/>
                  </a:lnTo>
                  <a:close/>
                  <a:moveTo>
                    <a:pt x="331" y="360"/>
                  </a:moveTo>
                  <a:cubicBezTo>
                    <a:pt x="328" y="363"/>
                    <a:pt x="319" y="364"/>
                    <a:pt x="317" y="367"/>
                  </a:cubicBezTo>
                  <a:cubicBezTo>
                    <a:pt x="315" y="370"/>
                    <a:pt x="316" y="391"/>
                    <a:pt x="317" y="392"/>
                  </a:cubicBezTo>
                  <a:cubicBezTo>
                    <a:pt x="319" y="394"/>
                    <a:pt x="323" y="393"/>
                    <a:pt x="330" y="392"/>
                  </a:cubicBezTo>
                  <a:cubicBezTo>
                    <a:pt x="335" y="392"/>
                    <a:pt x="336" y="407"/>
                    <a:pt x="333" y="408"/>
                  </a:cubicBezTo>
                  <a:cubicBezTo>
                    <a:pt x="329" y="409"/>
                    <a:pt x="315" y="410"/>
                    <a:pt x="307" y="411"/>
                  </a:cubicBezTo>
                  <a:cubicBezTo>
                    <a:pt x="300" y="412"/>
                    <a:pt x="295" y="412"/>
                    <a:pt x="287" y="412"/>
                  </a:cubicBezTo>
                  <a:cubicBezTo>
                    <a:pt x="280" y="412"/>
                    <a:pt x="280" y="409"/>
                    <a:pt x="280" y="403"/>
                  </a:cubicBezTo>
                  <a:cubicBezTo>
                    <a:pt x="280" y="397"/>
                    <a:pt x="279" y="395"/>
                    <a:pt x="285" y="396"/>
                  </a:cubicBezTo>
                  <a:cubicBezTo>
                    <a:pt x="291" y="396"/>
                    <a:pt x="294" y="397"/>
                    <a:pt x="300" y="392"/>
                  </a:cubicBezTo>
                  <a:cubicBezTo>
                    <a:pt x="303" y="389"/>
                    <a:pt x="301" y="381"/>
                    <a:pt x="302" y="375"/>
                  </a:cubicBezTo>
                  <a:cubicBezTo>
                    <a:pt x="301" y="370"/>
                    <a:pt x="303" y="365"/>
                    <a:pt x="295" y="367"/>
                  </a:cubicBezTo>
                  <a:cubicBezTo>
                    <a:pt x="285" y="370"/>
                    <a:pt x="284" y="371"/>
                    <a:pt x="284" y="353"/>
                  </a:cubicBezTo>
                  <a:cubicBezTo>
                    <a:pt x="284" y="347"/>
                    <a:pt x="284" y="341"/>
                    <a:pt x="284" y="336"/>
                  </a:cubicBezTo>
                  <a:cubicBezTo>
                    <a:pt x="285" y="328"/>
                    <a:pt x="283" y="323"/>
                    <a:pt x="294" y="321"/>
                  </a:cubicBezTo>
                  <a:cubicBezTo>
                    <a:pt x="299" y="320"/>
                    <a:pt x="296" y="334"/>
                    <a:pt x="296" y="341"/>
                  </a:cubicBezTo>
                  <a:cubicBezTo>
                    <a:pt x="296" y="347"/>
                    <a:pt x="295" y="354"/>
                    <a:pt x="299" y="354"/>
                  </a:cubicBezTo>
                  <a:cubicBezTo>
                    <a:pt x="308" y="355"/>
                    <a:pt x="303" y="334"/>
                    <a:pt x="303" y="317"/>
                  </a:cubicBezTo>
                  <a:cubicBezTo>
                    <a:pt x="304" y="306"/>
                    <a:pt x="301" y="301"/>
                    <a:pt x="310" y="300"/>
                  </a:cubicBezTo>
                  <a:cubicBezTo>
                    <a:pt x="318" y="298"/>
                    <a:pt x="316" y="301"/>
                    <a:pt x="317" y="311"/>
                  </a:cubicBezTo>
                  <a:cubicBezTo>
                    <a:pt x="317" y="319"/>
                    <a:pt x="316" y="350"/>
                    <a:pt x="320" y="350"/>
                  </a:cubicBezTo>
                  <a:cubicBezTo>
                    <a:pt x="328" y="349"/>
                    <a:pt x="326" y="323"/>
                    <a:pt x="326" y="319"/>
                  </a:cubicBezTo>
                  <a:cubicBezTo>
                    <a:pt x="325" y="312"/>
                    <a:pt x="324" y="309"/>
                    <a:pt x="331" y="308"/>
                  </a:cubicBezTo>
                  <a:cubicBezTo>
                    <a:pt x="337" y="308"/>
                    <a:pt x="337" y="308"/>
                    <a:pt x="338" y="314"/>
                  </a:cubicBezTo>
                  <a:cubicBezTo>
                    <a:pt x="339" y="320"/>
                    <a:pt x="339" y="326"/>
                    <a:pt x="339" y="331"/>
                  </a:cubicBezTo>
                  <a:cubicBezTo>
                    <a:pt x="339" y="337"/>
                    <a:pt x="338" y="341"/>
                    <a:pt x="337" y="348"/>
                  </a:cubicBezTo>
                  <a:cubicBezTo>
                    <a:pt x="336" y="355"/>
                    <a:pt x="333" y="358"/>
                    <a:pt x="331" y="360"/>
                  </a:cubicBezTo>
                  <a:close/>
                  <a:moveTo>
                    <a:pt x="364" y="430"/>
                  </a:moveTo>
                  <a:cubicBezTo>
                    <a:pt x="360" y="431"/>
                    <a:pt x="359" y="431"/>
                    <a:pt x="354" y="430"/>
                  </a:cubicBezTo>
                  <a:cubicBezTo>
                    <a:pt x="350" y="429"/>
                    <a:pt x="348" y="425"/>
                    <a:pt x="345" y="416"/>
                  </a:cubicBezTo>
                  <a:cubicBezTo>
                    <a:pt x="344" y="411"/>
                    <a:pt x="343" y="406"/>
                    <a:pt x="340" y="395"/>
                  </a:cubicBezTo>
                  <a:cubicBezTo>
                    <a:pt x="339" y="382"/>
                    <a:pt x="337" y="371"/>
                    <a:pt x="340" y="364"/>
                  </a:cubicBezTo>
                  <a:cubicBezTo>
                    <a:pt x="341" y="359"/>
                    <a:pt x="344" y="352"/>
                    <a:pt x="347" y="346"/>
                  </a:cubicBezTo>
                  <a:cubicBezTo>
                    <a:pt x="349" y="341"/>
                    <a:pt x="351" y="337"/>
                    <a:pt x="354" y="327"/>
                  </a:cubicBezTo>
                  <a:cubicBezTo>
                    <a:pt x="356" y="318"/>
                    <a:pt x="356" y="317"/>
                    <a:pt x="354" y="309"/>
                  </a:cubicBezTo>
                  <a:cubicBezTo>
                    <a:pt x="353" y="305"/>
                    <a:pt x="351" y="301"/>
                    <a:pt x="350" y="297"/>
                  </a:cubicBezTo>
                  <a:cubicBezTo>
                    <a:pt x="347" y="291"/>
                    <a:pt x="345" y="288"/>
                    <a:pt x="352" y="288"/>
                  </a:cubicBezTo>
                  <a:cubicBezTo>
                    <a:pt x="361" y="287"/>
                    <a:pt x="361" y="288"/>
                    <a:pt x="365" y="294"/>
                  </a:cubicBezTo>
                  <a:cubicBezTo>
                    <a:pt x="369" y="305"/>
                    <a:pt x="369" y="309"/>
                    <a:pt x="370" y="312"/>
                  </a:cubicBezTo>
                  <a:cubicBezTo>
                    <a:pt x="371" y="320"/>
                    <a:pt x="370" y="329"/>
                    <a:pt x="363" y="345"/>
                  </a:cubicBezTo>
                  <a:cubicBezTo>
                    <a:pt x="356" y="359"/>
                    <a:pt x="353" y="365"/>
                    <a:pt x="354" y="379"/>
                  </a:cubicBezTo>
                  <a:cubicBezTo>
                    <a:pt x="355" y="394"/>
                    <a:pt x="358" y="410"/>
                    <a:pt x="360" y="416"/>
                  </a:cubicBezTo>
                  <a:cubicBezTo>
                    <a:pt x="362" y="420"/>
                    <a:pt x="367" y="429"/>
                    <a:pt x="364" y="430"/>
                  </a:cubicBezTo>
                  <a:close/>
                  <a:moveTo>
                    <a:pt x="387" y="409"/>
                  </a:moveTo>
                  <a:cubicBezTo>
                    <a:pt x="390" y="419"/>
                    <a:pt x="396" y="428"/>
                    <a:pt x="392" y="429"/>
                  </a:cubicBezTo>
                  <a:cubicBezTo>
                    <a:pt x="389" y="430"/>
                    <a:pt x="383" y="429"/>
                    <a:pt x="381" y="427"/>
                  </a:cubicBezTo>
                  <a:cubicBezTo>
                    <a:pt x="377" y="423"/>
                    <a:pt x="373" y="415"/>
                    <a:pt x="371" y="402"/>
                  </a:cubicBezTo>
                  <a:cubicBezTo>
                    <a:pt x="369" y="388"/>
                    <a:pt x="367" y="379"/>
                    <a:pt x="369" y="366"/>
                  </a:cubicBezTo>
                  <a:cubicBezTo>
                    <a:pt x="373" y="347"/>
                    <a:pt x="383" y="341"/>
                    <a:pt x="385" y="325"/>
                  </a:cubicBezTo>
                  <a:cubicBezTo>
                    <a:pt x="385" y="315"/>
                    <a:pt x="384" y="312"/>
                    <a:pt x="383" y="307"/>
                  </a:cubicBezTo>
                  <a:cubicBezTo>
                    <a:pt x="380" y="300"/>
                    <a:pt x="371" y="288"/>
                    <a:pt x="382" y="288"/>
                  </a:cubicBezTo>
                  <a:cubicBezTo>
                    <a:pt x="388" y="288"/>
                    <a:pt x="388" y="289"/>
                    <a:pt x="391" y="291"/>
                  </a:cubicBezTo>
                  <a:cubicBezTo>
                    <a:pt x="395" y="294"/>
                    <a:pt x="399" y="308"/>
                    <a:pt x="400" y="316"/>
                  </a:cubicBezTo>
                  <a:cubicBezTo>
                    <a:pt x="401" y="327"/>
                    <a:pt x="395" y="339"/>
                    <a:pt x="391" y="349"/>
                  </a:cubicBezTo>
                  <a:cubicBezTo>
                    <a:pt x="387" y="361"/>
                    <a:pt x="382" y="367"/>
                    <a:pt x="382" y="378"/>
                  </a:cubicBezTo>
                  <a:cubicBezTo>
                    <a:pt x="383" y="386"/>
                    <a:pt x="384" y="396"/>
                    <a:pt x="387" y="409"/>
                  </a:cubicBezTo>
                  <a:close/>
                  <a:moveTo>
                    <a:pt x="424" y="337"/>
                  </a:moveTo>
                  <a:cubicBezTo>
                    <a:pt x="419" y="357"/>
                    <a:pt x="414" y="354"/>
                    <a:pt x="410" y="376"/>
                  </a:cubicBezTo>
                  <a:cubicBezTo>
                    <a:pt x="410" y="384"/>
                    <a:pt x="415" y="402"/>
                    <a:pt x="417" y="409"/>
                  </a:cubicBezTo>
                  <a:cubicBezTo>
                    <a:pt x="418" y="415"/>
                    <a:pt x="424" y="428"/>
                    <a:pt x="421" y="429"/>
                  </a:cubicBezTo>
                  <a:cubicBezTo>
                    <a:pt x="418" y="429"/>
                    <a:pt x="411" y="428"/>
                    <a:pt x="409" y="426"/>
                  </a:cubicBezTo>
                  <a:cubicBezTo>
                    <a:pt x="405" y="423"/>
                    <a:pt x="402" y="411"/>
                    <a:pt x="401" y="406"/>
                  </a:cubicBezTo>
                  <a:cubicBezTo>
                    <a:pt x="398" y="394"/>
                    <a:pt x="393" y="373"/>
                    <a:pt x="402" y="355"/>
                  </a:cubicBezTo>
                  <a:cubicBezTo>
                    <a:pt x="405" y="350"/>
                    <a:pt x="409" y="342"/>
                    <a:pt x="411" y="328"/>
                  </a:cubicBezTo>
                  <a:cubicBezTo>
                    <a:pt x="411" y="309"/>
                    <a:pt x="410" y="307"/>
                    <a:pt x="407" y="298"/>
                  </a:cubicBezTo>
                  <a:cubicBezTo>
                    <a:pt x="405" y="293"/>
                    <a:pt x="402" y="289"/>
                    <a:pt x="407" y="289"/>
                  </a:cubicBezTo>
                  <a:cubicBezTo>
                    <a:pt x="421" y="289"/>
                    <a:pt x="420" y="293"/>
                    <a:pt x="424" y="302"/>
                  </a:cubicBezTo>
                  <a:cubicBezTo>
                    <a:pt x="426" y="313"/>
                    <a:pt x="427" y="318"/>
                    <a:pt x="424" y="337"/>
                  </a:cubicBezTo>
                  <a:close/>
                  <a:moveTo>
                    <a:pt x="420" y="272"/>
                  </a:moveTo>
                  <a:cubicBezTo>
                    <a:pt x="413" y="275"/>
                    <a:pt x="413" y="271"/>
                    <a:pt x="413" y="260"/>
                  </a:cubicBezTo>
                  <a:cubicBezTo>
                    <a:pt x="413" y="253"/>
                    <a:pt x="414" y="231"/>
                    <a:pt x="404" y="227"/>
                  </a:cubicBezTo>
                  <a:cubicBezTo>
                    <a:pt x="396" y="223"/>
                    <a:pt x="388" y="223"/>
                    <a:pt x="386" y="226"/>
                  </a:cubicBezTo>
                  <a:cubicBezTo>
                    <a:pt x="385" y="228"/>
                    <a:pt x="385" y="267"/>
                    <a:pt x="385" y="267"/>
                  </a:cubicBezTo>
                  <a:cubicBezTo>
                    <a:pt x="385" y="276"/>
                    <a:pt x="381" y="275"/>
                    <a:pt x="377" y="274"/>
                  </a:cubicBezTo>
                  <a:cubicBezTo>
                    <a:pt x="369" y="272"/>
                    <a:pt x="370" y="267"/>
                    <a:pt x="370" y="260"/>
                  </a:cubicBezTo>
                  <a:cubicBezTo>
                    <a:pt x="370" y="253"/>
                    <a:pt x="370" y="227"/>
                    <a:pt x="369" y="225"/>
                  </a:cubicBezTo>
                  <a:cubicBezTo>
                    <a:pt x="368" y="224"/>
                    <a:pt x="353" y="223"/>
                    <a:pt x="350" y="239"/>
                  </a:cubicBezTo>
                  <a:cubicBezTo>
                    <a:pt x="348" y="254"/>
                    <a:pt x="346" y="264"/>
                    <a:pt x="346" y="267"/>
                  </a:cubicBezTo>
                  <a:cubicBezTo>
                    <a:pt x="345" y="269"/>
                    <a:pt x="345" y="271"/>
                    <a:pt x="344" y="272"/>
                  </a:cubicBezTo>
                  <a:cubicBezTo>
                    <a:pt x="341" y="273"/>
                    <a:pt x="335" y="274"/>
                    <a:pt x="334" y="272"/>
                  </a:cubicBezTo>
                  <a:cubicBezTo>
                    <a:pt x="333" y="267"/>
                    <a:pt x="334" y="258"/>
                    <a:pt x="335" y="249"/>
                  </a:cubicBezTo>
                  <a:cubicBezTo>
                    <a:pt x="337" y="239"/>
                    <a:pt x="339" y="232"/>
                    <a:pt x="342" y="223"/>
                  </a:cubicBezTo>
                  <a:cubicBezTo>
                    <a:pt x="343" y="217"/>
                    <a:pt x="359" y="214"/>
                    <a:pt x="367" y="210"/>
                  </a:cubicBezTo>
                  <a:cubicBezTo>
                    <a:pt x="373" y="209"/>
                    <a:pt x="371" y="201"/>
                    <a:pt x="369" y="200"/>
                  </a:cubicBezTo>
                  <a:cubicBezTo>
                    <a:pt x="367" y="200"/>
                    <a:pt x="356" y="201"/>
                    <a:pt x="350" y="202"/>
                  </a:cubicBezTo>
                  <a:cubicBezTo>
                    <a:pt x="346" y="202"/>
                    <a:pt x="342" y="205"/>
                    <a:pt x="338" y="198"/>
                  </a:cubicBezTo>
                  <a:cubicBezTo>
                    <a:pt x="336" y="194"/>
                    <a:pt x="336" y="190"/>
                    <a:pt x="346" y="190"/>
                  </a:cubicBezTo>
                  <a:cubicBezTo>
                    <a:pt x="360" y="189"/>
                    <a:pt x="360" y="189"/>
                    <a:pt x="360" y="189"/>
                  </a:cubicBezTo>
                  <a:cubicBezTo>
                    <a:pt x="360" y="189"/>
                    <a:pt x="370" y="188"/>
                    <a:pt x="371" y="187"/>
                  </a:cubicBezTo>
                  <a:cubicBezTo>
                    <a:pt x="371" y="184"/>
                    <a:pt x="371" y="179"/>
                    <a:pt x="373" y="175"/>
                  </a:cubicBezTo>
                  <a:cubicBezTo>
                    <a:pt x="374" y="174"/>
                    <a:pt x="378" y="175"/>
                    <a:pt x="381" y="175"/>
                  </a:cubicBezTo>
                  <a:cubicBezTo>
                    <a:pt x="386" y="177"/>
                    <a:pt x="384" y="177"/>
                    <a:pt x="385" y="183"/>
                  </a:cubicBezTo>
                  <a:cubicBezTo>
                    <a:pt x="385" y="186"/>
                    <a:pt x="384" y="187"/>
                    <a:pt x="401" y="187"/>
                  </a:cubicBezTo>
                  <a:cubicBezTo>
                    <a:pt x="414" y="186"/>
                    <a:pt x="423" y="185"/>
                    <a:pt x="422" y="190"/>
                  </a:cubicBezTo>
                  <a:cubicBezTo>
                    <a:pt x="422" y="192"/>
                    <a:pt x="422" y="197"/>
                    <a:pt x="421" y="198"/>
                  </a:cubicBezTo>
                  <a:cubicBezTo>
                    <a:pt x="419" y="200"/>
                    <a:pt x="416" y="199"/>
                    <a:pt x="410" y="200"/>
                  </a:cubicBezTo>
                  <a:cubicBezTo>
                    <a:pt x="402" y="200"/>
                    <a:pt x="388" y="200"/>
                    <a:pt x="386" y="201"/>
                  </a:cubicBezTo>
                  <a:cubicBezTo>
                    <a:pt x="384" y="201"/>
                    <a:pt x="385" y="204"/>
                    <a:pt x="385" y="206"/>
                  </a:cubicBezTo>
                  <a:cubicBezTo>
                    <a:pt x="386" y="208"/>
                    <a:pt x="385" y="208"/>
                    <a:pt x="393" y="210"/>
                  </a:cubicBezTo>
                  <a:cubicBezTo>
                    <a:pt x="419" y="218"/>
                    <a:pt x="419" y="217"/>
                    <a:pt x="423" y="234"/>
                  </a:cubicBezTo>
                  <a:cubicBezTo>
                    <a:pt x="426" y="248"/>
                    <a:pt x="426" y="256"/>
                    <a:pt x="426" y="261"/>
                  </a:cubicBezTo>
                  <a:cubicBezTo>
                    <a:pt x="426" y="266"/>
                    <a:pt x="428" y="269"/>
                    <a:pt x="420" y="272"/>
                  </a:cubicBez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39" name="Freeform 33">
              <a:extLst>
                <a:ext uri="{FF2B5EF4-FFF2-40B4-BE49-F238E27FC236}">
                  <a16:creationId xmlns:a16="http://schemas.microsoft.com/office/drawing/2014/main" id="{73DD08D1-B6A3-0F84-95CE-D869CC2BDCA6}"/>
                </a:ext>
              </a:extLst>
            </p:cNvPr>
            <p:cNvSpPr/>
            <p:nvPr/>
          </p:nvSpPr>
          <p:spPr bwMode="auto">
            <a:xfrm>
              <a:off x="5405917" y="1461284"/>
              <a:ext cx="135281" cy="129523"/>
            </a:xfrm>
            <a:custGeom>
              <a:avLst/>
              <a:gdLst>
                <a:gd name="T0" fmla="*/ 457527143 w 20"/>
                <a:gd name="T1" fmla="*/ 836486679 h 19"/>
                <a:gd name="T2" fmla="*/ 777791260 w 20"/>
                <a:gd name="T3" fmla="*/ 790015209 h 19"/>
                <a:gd name="T4" fmla="*/ 823543277 w 20"/>
                <a:gd name="T5" fmla="*/ 232357458 h 19"/>
                <a:gd name="T6" fmla="*/ 183008120 w 20"/>
                <a:gd name="T7" fmla="*/ 46471484 h 19"/>
                <a:gd name="T8" fmla="*/ 0 w 20"/>
                <a:gd name="T9" fmla="*/ 232357458 h 19"/>
                <a:gd name="T10" fmla="*/ 457527143 w 20"/>
                <a:gd name="T11" fmla="*/ 836486679 h 19"/>
                <a:gd name="T12" fmla="*/ 0 60000 65536"/>
                <a:gd name="T13" fmla="*/ 0 60000 65536"/>
                <a:gd name="T14" fmla="*/ 0 60000 65536"/>
                <a:gd name="T15" fmla="*/ 0 60000 65536"/>
                <a:gd name="T16" fmla="*/ 0 60000 65536"/>
                <a:gd name="T17" fmla="*/ 0 60000 65536"/>
                <a:gd name="T18" fmla="*/ 0 w 20"/>
                <a:gd name="T19" fmla="*/ 0 h 19"/>
                <a:gd name="T20" fmla="*/ 20 w 20"/>
                <a:gd name="T21" fmla="*/ 19 h 19"/>
              </a:gdLst>
              <a:ahLst/>
              <a:cxnLst>
                <a:cxn ang="T12">
                  <a:pos x="T0" y="T1"/>
                </a:cxn>
                <a:cxn ang="T13">
                  <a:pos x="T2" y="T3"/>
                </a:cxn>
                <a:cxn ang="T14">
                  <a:pos x="T4" y="T5"/>
                </a:cxn>
                <a:cxn ang="T15">
                  <a:pos x="T6" y="T7"/>
                </a:cxn>
                <a:cxn ang="T16">
                  <a:pos x="T8" y="T9"/>
                </a:cxn>
                <a:cxn ang="T17">
                  <a:pos x="T10" y="T11"/>
                </a:cxn>
              </a:cxnLst>
              <a:rect l="T18" t="T19" r="T20" b="T21"/>
              <a:pathLst>
                <a:path w="20" h="19">
                  <a:moveTo>
                    <a:pt x="10" y="18"/>
                  </a:moveTo>
                  <a:cubicBezTo>
                    <a:pt x="17" y="17"/>
                    <a:pt x="17" y="17"/>
                    <a:pt x="17" y="17"/>
                  </a:cubicBezTo>
                  <a:cubicBezTo>
                    <a:pt x="20" y="17"/>
                    <a:pt x="20" y="12"/>
                    <a:pt x="18" y="5"/>
                  </a:cubicBezTo>
                  <a:cubicBezTo>
                    <a:pt x="16" y="0"/>
                    <a:pt x="10" y="0"/>
                    <a:pt x="4" y="1"/>
                  </a:cubicBezTo>
                  <a:cubicBezTo>
                    <a:pt x="1" y="1"/>
                    <a:pt x="0" y="1"/>
                    <a:pt x="0" y="5"/>
                  </a:cubicBezTo>
                  <a:cubicBezTo>
                    <a:pt x="3" y="19"/>
                    <a:pt x="3" y="17"/>
                    <a:pt x="10" y="18"/>
                  </a:cubicBez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40" name="Freeform 34">
              <a:extLst>
                <a:ext uri="{FF2B5EF4-FFF2-40B4-BE49-F238E27FC236}">
                  <a16:creationId xmlns:a16="http://schemas.microsoft.com/office/drawing/2014/main" id="{2A676D26-DF23-2CF2-0FD4-31333386BC0C}"/>
                </a:ext>
              </a:extLst>
            </p:cNvPr>
            <p:cNvSpPr/>
            <p:nvPr/>
          </p:nvSpPr>
          <p:spPr bwMode="auto">
            <a:xfrm>
              <a:off x="5072034" y="1475677"/>
              <a:ext cx="120888" cy="115132"/>
            </a:xfrm>
            <a:custGeom>
              <a:avLst/>
              <a:gdLst>
                <a:gd name="T0" fmla="*/ 135313963 w 18"/>
                <a:gd name="T1" fmla="*/ 779727945 h 17"/>
                <a:gd name="T2" fmla="*/ 360837200 w 18"/>
                <a:gd name="T3" fmla="*/ 733864795 h 17"/>
                <a:gd name="T4" fmla="*/ 811883674 w 18"/>
                <a:gd name="T5" fmla="*/ 137596276 h 17"/>
                <a:gd name="T6" fmla="*/ 360837200 w 18"/>
                <a:gd name="T7" fmla="*/ 45863163 h 17"/>
                <a:gd name="T8" fmla="*/ 90209300 w 18"/>
                <a:gd name="T9" fmla="*/ 275199325 h 17"/>
                <a:gd name="T10" fmla="*/ 135313963 w 18"/>
                <a:gd name="T11" fmla="*/ 779727945 h 17"/>
                <a:gd name="T12" fmla="*/ 0 60000 65536"/>
                <a:gd name="T13" fmla="*/ 0 60000 65536"/>
                <a:gd name="T14" fmla="*/ 0 60000 65536"/>
                <a:gd name="T15" fmla="*/ 0 60000 65536"/>
                <a:gd name="T16" fmla="*/ 0 60000 65536"/>
                <a:gd name="T17" fmla="*/ 0 60000 65536"/>
                <a:gd name="T18" fmla="*/ 0 w 18"/>
                <a:gd name="T19" fmla="*/ 0 h 17"/>
                <a:gd name="T20" fmla="*/ 18 w 18"/>
                <a:gd name="T21" fmla="*/ 17 h 17"/>
              </a:gdLst>
              <a:ahLst/>
              <a:cxnLst>
                <a:cxn ang="T12">
                  <a:pos x="T0" y="T1"/>
                </a:cxn>
                <a:cxn ang="T13">
                  <a:pos x="T2" y="T3"/>
                </a:cxn>
                <a:cxn ang="T14">
                  <a:pos x="T4" y="T5"/>
                </a:cxn>
                <a:cxn ang="T15">
                  <a:pos x="T6" y="T7"/>
                </a:cxn>
                <a:cxn ang="T16">
                  <a:pos x="T8" y="T9"/>
                </a:cxn>
                <a:cxn ang="T17">
                  <a:pos x="T10" y="T11"/>
                </a:cxn>
              </a:cxnLst>
              <a:rect l="T18" t="T19" r="T20" b="T21"/>
              <a:pathLst>
                <a:path w="18" h="17">
                  <a:moveTo>
                    <a:pt x="3" y="17"/>
                  </a:moveTo>
                  <a:cubicBezTo>
                    <a:pt x="8" y="16"/>
                    <a:pt x="8" y="16"/>
                    <a:pt x="8" y="16"/>
                  </a:cubicBezTo>
                  <a:cubicBezTo>
                    <a:pt x="17" y="16"/>
                    <a:pt x="17" y="11"/>
                    <a:pt x="18" y="3"/>
                  </a:cubicBezTo>
                  <a:cubicBezTo>
                    <a:pt x="18" y="0"/>
                    <a:pt x="13" y="0"/>
                    <a:pt x="8" y="1"/>
                  </a:cubicBezTo>
                  <a:cubicBezTo>
                    <a:pt x="3" y="2"/>
                    <a:pt x="3" y="2"/>
                    <a:pt x="2" y="6"/>
                  </a:cubicBezTo>
                  <a:cubicBezTo>
                    <a:pt x="1" y="9"/>
                    <a:pt x="0" y="16"/>
                    <a:pt x="3" y="17"/>
                  </a:cubicBez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grpSp>
    </p:spTree>
    <p:extLst>
      <p:ext uri="{BB962C8B-B14F-4D97-AF65-F5344CB8AC3E}">
        <p14:creationId xmlns:p14="http://schemas.microsoft.com/office/powerpoint/2010/main" val="24179099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35961" y="980760"/>
            <a:ext cx="4937760" cy="5337661"/>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5667632" y="923553"/>
            <a:ext cx="5642919" cy="5394867"/>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9570FF23-0FE3-4422-BF16-6D55A64A4C48}" type="datetime1">
              <a:rPr lang="zh-CN" altLang="en-US" smtClean="0"/>
              <a:t>2023/11/2</a:t>
            </a:fld>
            <a:endParaRPr lang="zh-CN" altLang="en-US"/>
          </a:p>
        </p:txBody>
      </p:sp>
      <p:sp>
        <p:nvSpPr>
          <p:cNvPr id="6" name="Footer Placeholder 5"/>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p>
        </p:txBody>
      </p:sp>
      <p:sp>
        <p:nvSpPr>
          <p:cNvPr id="7" name="Slide Number Placeholder 6"/>
          <p:cNvSpPr>
            <a:spLocks noGrp="1"/>
          </p:cNvSpPr>
          <p:nvPr>
            <p:ph type="sldNum" sz="quarter" idx="12"/>
          </p:nvPr>
        </p:nvSpPr>
        <p:spPr/>
        <p:txBody>
          <a:bodyPr/>
          <a:lstStyle/>
          <a:p>
            <a:fld id="{5B3F3CCD-5AE8-4BDA-99FD-25BB3DCCC447}" type="slidenum">
              <a:rPr lang="zh-CN" altLang="en-US" smtClean="0"/>
              <a:t>‹#›</a:t>
            </a:fld>
            <a:endParaRPr lang="zh-CN" altLang="en-US"/>
          </a:p>
        </p:txBody>
      </p:sp>
      <p:sp>
        <p:nvSpPr>
          <p:cNvPr id="9" name="Title 1"/>
          <p:cNvSpPr>
            <a:spLocks noGrp="1"/>
          </p:cNvSpPr>
          <p:nvPr>
            <p:ph type="title"/>
          </p:nvPr>
        </p:nvSpPr>
        <p:spPr>
          <a:xfrm>
            <a:off x="635961" y="0"/>
            <a:ext cx="10674590" cy="891408"/>
          </a:xfrm>
        </p:spPr>
        <p:txBody>
          <a:bodyPr/>
          <a:lstStyle>
            <a:lvl1pPr marL="0">
              <a:defRPr/>
            </a:lvl1pPr>
          </a:lstStyle>
          <a:p>
            <a:r>
              <a:rPr lang="zh-CN" altLang="en-US" dirty="0"/>
              <a:t>单击此处编辑母版标题样式</a:t>
            </a:r>
            <a:endParaRPr lang="en-US" dirty="0"/>
          </a:p>
        </p:txBody>
      </p:sp>
    </p:spTree>
    <p:extLst>
      <p:ext uri="{BB962C8B-B14F-4D97-AF65-F5344CB8AC3E}">
        <p14:creationId xmlns:p14="http://schemas.microsoft.com/office/powerpoint/2010/main" val="38088844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35961" y="891407"/>
            <a:ext cx="5399079" cy="726947"/>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p:nvPr>
        </p:nvSpPr>
        <p:spPr>
          <a:xfrm>
            <a:off x="635961" y="1627690"/>
            <a:ext cx="5399079" cy="466601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6035040" y="891408"/>
            <a:ext cx="527551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编辑母版文本样式</a:t>
            </a:r>
          </a:p>
        </p:txBody>
      </p:sp>
      <p:sp>
        <p:nvSpPr>
          <p:cNvPr id="6" name="Content Placeholder 5"/>
          <p:cNvSpPr>
            <a:spLocks noGrp="1"/>
          </p:cNvSpPr>
          <p:nvPr>
            <p:ph sz="quarter" idx="4"/>
          </p:nvPr>
        </p:nvSpPr>
        <p:spPr>
          <a:xfrm>
            <a:off x="6035039" y="1618354"/>
            <a:ext cx="5275511" cy="4675353"/>
          </a:xfrm>
        </p:spPr>
        <p:txBody>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7" name="Date Placeholder 6"/>
          <p:cNvSpPr>
            <a:spLocks noGrp="1"/>
          </p:cNvSpPr>
          <p:nvPr>
            <p:ph type="dt" sz="half" idx="10"/>
          </p:nvPr>
        </p:nvSpPr>
        <p:spPr/>
        <p:txBody>
          <a:bodyPr/>
          <a:lstStyle/>
          <a:p>
            <a:fld id="{91667A95-A3F0-4CD1-BEC5-F2781E14903F}" type="datetime1">
              <a:rPr lang="zh-CN" altLang="en-US" smtClean="0"/>
              <a:t>2023/11/2</a:t>
            </a:fld>
            <a:endParaRPr lang="zh-CN" altLang="en-US"/>
          </a:p>
        </p:txBody>
      </p:sp>
      <p:sp>
        <p:nvSpPr>
          <p:cNvPr id="8" name="Footer Placeholder 7"/>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p>
        </p:txBody>
      </p:sp>
      <p:sp>
        <p:nvSpPr>
          <p:cNvPr id="9" name="Slide Number Placeholder 8"/>
          <p:cNvSpPr>
            <a:spLocks noGrp="1"/>
          </p:cNvSpPr>
          <p:nvPr>
            <p:ph type="sldNum" sz="quarter" idx="12"/>
          </p:nvPr>
        </p:nvSpPr>
        <p:spPr/>
        <p:txBody>
          <a:bodyPr/>
          <a:lstStyle/>
          <a:p>
            <a:fld id="{5B3F3CCD-5AE8-4BDA-99FD-25BB3DCCC447}" type="slidenum">
              <a:rPr lang="zh-CN" altLang="en-US" smtClean="0"/>
              <a:t>‹#›</a:t>
            </a:fld>
            <a:endParaRPr lang="zh-CN" altLang="en-US"/>
          </a:p>
        </p:txBody>
      </p:sp>
      <p:sp>
        <p:nvSpPr>
          <p:cNvPr id="11" name="Title 1"/>
          <p:cNvSpPr>
            <a:spLocks noGrp="1"/>
          </p:cNvSpPr>
          <p:nvPr>
            <p:ph type="title"/>
          </p:nvPr>
        </p:nvSpPr>
        <p:spPr>
          <a:xfrm>
            <a:off x="635961" y="0"/>
            <a:ext cx="10674590" cy="891408"/>
          </a:xfrm>
        </p:spPr>
        <p:txBody>
          <a:bodyPr/>
          <a:lstStyle>
            <a:lvl1pPr marL="0">
              <a:defRPr/>
            </a:lvl1pPr>
          </a:lstStyle>
          <a:p>
            <a:r>
              <a:rPr lang="zh-CN" altLang="en-US" dirty="0"/>
              <a:t>单击此处编辑母版标题样式</a:t>
            </a:r>
            <a:endParaRPr lang="en-US" dirty="0"/>
          </a:p>
        </p:txBody>
      </p:sp>
    </p:spTree>
    <p:extLst>
      <p:ext uri="{BB962C8B-B14F-4D97-AF65-F5344CB8AC3E}">
        <p14:creationId xmlns:p14="http://schemas.microsoft.com/office/powerpoint/2010/main" val="35657091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DA56CE89-69A8-4728-AAE6-D47F7F5461AA}" type="datetime1">
              <a:rPr lang="zh-CN" altLang="en-US" smtClean="0"/>
              <a:t>2023/11/2</a:t>
            </a:fld>
            <a:endParaRPr lang="zh-CN" altLang="en-US"/>
          </a:p>
        </p:txBody>
      </p:sp>
      <p:sp>
        <p:nvSpPr>
          <p:cNvPr id="4" name="Footer Placeholder 3"/>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p>
        </p:txBody>
      </p:sp>
      <p:sp>
        <p:nvSpPr>
          <p:cNvPr id="5" name="Slide Number Placeholder 4"/>
          <p:cNvSpPr>
            <a:spLocks noGrp="1"/>
          </p:cNvSpPr>
          <p:nvPr>
            <p:ph type="sldNum" sz="quarter" idx="12"/>
          </p:nvPr>
        </p:nvSpPr>
        <p:spPr/>
        <p:txBody>
          <a:bodyPr/>
          <a:lstStyle/>
          <a:p>
            <a:fld id="{5B3F3CCD-5AE8-4BDA-99FD-25BB3DCCC447}" type="slidenum">
              <a:rPr lang="zh-CN" altLang="en-US" smtClean="0"/>
              <a:t>‹#›</a:t>
            </a:fld>
            <a:endParaRPr lang="zh-CN" altLang="en-US"/>
          </a:p>
        </p:txBody>
      </p:sp>
    </p:spTree>
    <p:extLst>
      <p:ext uri="{BB962C8B-B14F-4D97-AF65-F5344CB8AC3E}">
        <p14:creationId xmlns:p14="http://schemas.microsoft.com/office/powerpoint/2010/main" val="13315308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0D13497F-15FD-4FB7-B6D5-D28866BEADD1}" type="datetime1">
              <a:rPr lang="zh-CN" altLang="en-US" smtClean="0"/>
              <a:t>2023/11/2</a:t>
            </a:fld>
            <a:endParaRPr lang="zh-CN" altLang="en-US"/>
          </a:p>
        </p:txBody>
      </p:sp>
      <p:sp>
        <p:nvSpPr>
          <p:cNvPr id="8" name="Footer Placeholder 7"/>
          <p:cNvSpPr>
            <a:spLocks noGrp="1"/>
          </p:cNvSpPr>
          <p:nvPr>
            <p:ph type="ftr" sz="quarter" idx="11"/>
          </p:nvPr>
        </p:nvSpPr>
        <p:spPr/>
        <p:txBody>
          <a:bodyPr/>
          <a:lstStyle>
            <a:lvl1pPr>
              <a:defRPr>
                <a:solidFill>
                  <a:srgbClr val="FFFFFF"/>
                </a:solidFill>
              </a:defRPr>
            </a:lvl1pPr>
          </a:lstStyle>
          <a:p>
            <a:r>
              <a:rPr lang="zh-CN" altLang="en-US"/>
              <a:t>深圳大学 计算机与软件学院</a:t>
            </a:r>
            <a:r>
              <a:rPr lang="en-US" altLang="zh-CN"/>
              <a:t>《</a:t>
            </a:r>
            <a:r>
              <a:rPr lang="zh-CN" altLang="en-US"/>
              <a:t>软件工程</a:t>
            </a:r>
            <a:r>
              <a:rPr lang="en-US" altLang="zh-CN"/>
              <a:t>》</a:t>
            </a:r>
            <a:r>
              <a:rPr lang="zh-CN" altLang="en-US"/>
              <a:t>课程组</a:t>
            </a:r>
          </a:p>
        </p:txBody>
      </p:sp>
      <p:sp>
        <p:nvSpPr>
          <p:cNvPr id="9" name="Slide Number Placeholder 8"/>
          <p:cNvSpPr>
            <a:spLocks noGrp="1"/>
          </p:cNvSpPr>
          <p:nvPr>
            <p:ph type="sldNum" sz="quarter" idx="12"/>
          </p:nvPr>
        </p:nvSpPr>
        <p:spPr/>
        <p:txBody>
          <a:bodyPr/>
          <a:lstStyle/>
          <a:p>
            <a:fld id="{5B3F3CCD-5AE8-4BDA-99FD-25BB3DCCC447}" type="slidenum">
              <a:rPr lang="zh-CN" altLang="en-US" smtClean="0"/>
              <a:t>‹#›</a:t>
            </a:fld>
            <a:endParaRPr lang="zh-CN" altLang="en-US"/>
          </a:p>
        </p:txBody>
      </p:sp>
    </p:spTree>
    <p:extLst>
      <p:ext uri="{BB962C8B-B14F-4D97-AF65-F5344CB8AC3E}">
        <p14:creationId xmlns:p14="http://schemas.microsoft.com/office/powerpoint/2010/main" val="4415795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zh-CN" altLang="en-US"/>
              <a:t>单击此处编辑母版标题样式</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778D8308-A317-4EFF-B8FC-DD6D203B691D}" type="datetime1">
              <a:rPr lang="zh-CN" altLang="en-US" smtClean="0"/>
              <a:t>2023/11/2</a:t>
            </a:fld>
            <a:endParaRPr lang="zh-CN" alt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r>
              <a:rPr lang="zh-CN" altLang="en-US"/>
              <a:t>深圳大学 计算机与软件学院</a:t>
            </a:r>
            <a:r>
              <a:rPr lang="en-US" altLang="zh-CN"/>
              <a:t>《</a:t>
            </a:r>
            <a:r>
              <a:rPr lang="zh-CN" altLang="en-US"/>
              <a:t>软件工程</a:t>
            </a:r>
            <a:r>
              <a:rPr lang="en-US" altLang="zh-CN"/>
              <a:t>》</a:t>
            </a:r>
            <a:r>
              <a:rPr lang="zh-CN" altLang="en-US"/>
              <a:t>课程组</a:t>
            </a:r>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5B3F3CCD-5AE8-4BDA-99FD-25BB3DCCC447}" type="slidenum">
              <a:rPr lang="zh-CN" altLang="en-US" smtClean="0"/>
              <a:t>‹#›</a:t>
            </a:fld>
            <a:endParaRPr lang="zh-CN" altLang="en-US"/>
          </a:p>
        </p:txBody>
      </p:sp>
    </p:spTree>
    <p:extLst>
      <p:ext uri="{BB962C8B-B14F-4D97-AF65-F5344CB8AC3E}">
        <p14:creationId xmlns:p14="http://schemas.microsoft.com/office/powerpoint/2010/main" val="19019552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644198" y="0"/>
            <a:ext cx="10633401" cy="749643"/>
          </a:xfrm>
          <a:prstGeom prst="rect">
            <a:avLst/>
          </a:prstGeom>
        </p:spPr>
        <p:txBody>
          <a:bodyPr vert="horz" lIns="91440" tIns="45720" rIns="91440" bIns="45720" rtlCol="0" anchor="b">
            <a:normAutofit/>
          </a:bodyPr>
          <a:lstStyle/>
          <a:p>
            <a:r>
              <a:rPr lang="zh-CN" altLang="en-US" dirty="0"/>
              <a:t>单击此处编辑母版标题样式</a:t>
            </a:r>
            <a:endParaRPr lang="en-US" dirty="0"/>
          </a:p>
        </p:txBody>
      </p:sp>
      <p:sp>
        <p:nvSpPr>
          <p:cNvPr id="3" name="Text Placeholder 2"/>
          <p:cNvSpPr>
            <a:spLocks noGrp="1"/>
          </p:cNvSpPr>
          <p:nvPr>
            <p:ph type="body" idx="1"/>
          </p:nvPr>
        </p:nvSpPr>
        <p:spPr>
          <a:xfrm>
            <a:off x="644197" y="963150"/>
            <a:ext cx="10633401" cy="5404560"/>
          </a:xfrm>
          <a:prstGeom prst="rect">
            <a:avLst/>
          </a:prstGeom>
        </p:spPr>
        <p:txBody>
          <a:bodyPr vert="horz" lIns="0" tIns="45720" rIns="0" bIns="45720" rtlCol="0">
            <a:normAutofit/>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1200">
                <a:solidFill>
                  <a:srgbClr val="FFFFFF"/>
                </a:solidFill>
              </a:defRPr>
            </a:lvl1pPr>
          </a:lstStyle>
          <a:p>
            <a:fld id="{E960E134-2332-44B1-8EB8-C706194255FA}" type="datetime1">
              <a:rPr lang="zh-CN" altLang="en-US" smtClean="0"/>
              <a:pPr/>
              <a:t>2023/11/2</a:t>
            </a:fld>
            <a:endParaRPr lang="zh-CN" alt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1200" cap="all" baseline="0">
                <a:solidFill>
                  <a:srgbClr val="FFFFFF"/>
                </a:solidFill>
              </a:defRPr>
            </a:lvl1pPr>
          </a:lstStyle>
          <a:p>
            <a:r>
              <a:rPr lang="zh-CN" altLang="en-US"/>
              <a:t>深圳大学 计算机与软件学院</a:t>
            </a:r>
            <a:r>
              <a:rPr lang="en-US" altLang="zh-CN"/>
              <a:t>《</a:t>
            </a:r>
            <a:r>
              <a:rPr lang="zh-CN" altLang="en-US"/>
              <a:t>软件工程</a:t>
            </a:r>
            <a:r>
              <a:rPr lang="en-US" altLang="zh-CN"/>
              <a:t>》</a:t>
            </a:r>
            <a:r>
              <a:rPr lang="zh-CN" altLang="en-US"/>
              <a:t>课程组</a:t>
            </a:r>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200">
                <a:solidFill>
                  <a:srgbClr val="FFFFFF"/>
                </a:solidFill>
              </a:defRPr>
            </a:lvl1pPr>
          </a:lstStyle>
          <a:p>
            <a:fld id="{5B3F3CCD-5AE8-4BDA-99FD-25BB3DCCC447}" type="slidenum">
              <a:rPr lang="zh-CN" altLang="en-US" smtClean="0"/>
              <a:pPr/>
              <a:t>‹#›</a:t>
            </a:fld>
            <a:endParaRPr lang="zh-CN" altLang="en-US"/>
          </a:p>
        </p:txBody>
      </p:sp>
      <p:cxnSp>
        <p:nvCxnSpPr>
          <p:cNvPr id="10" name="Straight Connector 9"/>
          <p:cNvCxnSpPr/>
          <p:nvPr/>
        </p:nvCxnSpPr>
        <p:spPr>
          <a:xfrm>
            <a:off x="644198" y="856396"/>
            <a:ext cx="10633401"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nvGrpSpPr>
          <p:cNvPr id="41" name="组合 21">
            <a:extLst>
              <a:ext uri="{FF2B5EF4-FFF2-40B4-BE49-F238E27FC236}">
                <a16:creationId xmlns:a16="http://schemas.microsoft.com/office/drawing/2014/main" id="{AF0722C2-045A-3D01-2A09-C886354797A9}"/>
              </a:ext>
            </a:extLst>
          </p:cNvPr>
          <p:cNvGrpSpPr/>
          <p:nvPr userDrawn="1"/>
        </p:nvGrpSpPr>
        <p:grpSpPr bwMode="auto">
          <a:xfrm>
            <a:off x="6726560" y="-210839"/>
            <a:ext cx="7768666" cy="7764182"/>
            <a:chOff x="1502936" y="-740618"/>
            <a:chExt cx="6188355" cy="6185476"/>
          </a:xfrm>
        </p:grpSpPr>
        <p:sp>
          <p:nvSpPr>
            <p:cNvPr id="42" name="Freeform 5">
              <a:extLst>
                <a:ext uri="{FF2B5EF4-FFF2-40B4-BE49-F238E27FC236}">
                  <a16:creationId xmlns:a16="http://schemas.microsoft.com/office/drawing/2014/main" id="{8D1370E5-5681-DFA9-CC48-F59459FB30EF}"/>
                </a:ext>
              </a:extLst>
            </p:cNvPr>
            <p:cNvSpPr/>
            <p:nvPr/>
          </p:nvSpPr>
          <p:spPr bwMode="auto">
            <a:xfrm>
              <a:off x="4764056" y="-426883"/>
              <a:ext cx="538243" cy="584295"/>
            </a:xfrm>
            <a:custGeom>
              <a:avLst/>
              <a:gdLst>
                <a:gd name="T0" fmla="*/ 2147483647 w 79"/>
                <a:gd name="T1" fmla="*/ 2147483647 h 86"/>
                <a:gd name="T2" fmla="*/ 1299754571 w 79"/>
                <a:gd name="T3" fmla="*/ 2147483647 h 86"/>
                <a:gd name="T4" fmla="*/ 92836688 w 79"/>
                <a:gd name="T5" fmla="*/ 2147483647 h 86"/>
                <a:gd name="T6" fmla="*/ 464197148 w 79"/>
                <a:gd name="T7" fmla="*/ 507759181 h 86"/>
                <a:gd name="T8" fmla="*/ 46418344 w 79"/>
                <a:gd name="T9" fmla="*/ 92318604 h 86"/>
                <a:gd name="T10" fmla="*/ 185680190 w 79"/>
                <a:gd name="T11" fmla="*/ 0 h 86"/>
                <a:gd name="T12" fmla="*/ 881975753 w 79"/>
                <a:gd name="T13" fmla="*/ 138477919 h 86"/>
                <a:gd name="T14" fmla="*/ 1624689700 w 79"/>
                <a:gd name="T15" fmla="*/ 230803343 h 86"/>
                <a:gd name="T16" fmla="*/ 1717533175 w 79"/>
                <a:gd name="T17" fmla="*/ 323121921 h 86"/>
                <a:gd name="T18" fmla="*/ 1206911096 w 79"/>
                <a:gd name="T19" fmla="*/ 600084553 h 86"/>
                <a:gd name="T20" fmla="*/ 881975753 w 79"/>
                <a:gd name="T21" fmla="*/ 2147483647 h 86"/>
                <a:gd name="T22" fmla="*/ 1531853038 w 79"/>
                <a:gd name="T23" fmla="*/ 2147483647 h 86"/>
                <a:gd name="T24" fmla="*/ 2147483647 w 79"/>
                <a:gd name="T25" fmla="*/ 2147483647 h 86"/>
                <a:gd name="T26" fmla="*/ 2147483647 w 79"/>
                <a:gd name="T27" fmla="*/ 1384806260 h 86"/>
                <a:gd name="T28" fmla="*/ 2147483647 w 79"/>
                <a:gd name="T29" fmla="*/ 507759181 h 86"/>
                <a:gd name="T30" fmla="*/ 2147483647 w 79"/>
                <a:gd name="T31" fmla="*/ 415440498 h 86"/>
                <a:gd name="T32" fmla="*/ 2147483647 w 79"/>
                <a:gd name="T33" fmla="*/ 369281209 h 86"/>
                <a:gd name="T34" fmla="*/ 2147483647 w 79"/>
                <a:gd name="T35" fmla="*/ 461599893 h 86"/>
                <a:gd name="T36" fmla="*/ 2147483647 w 79"/>
                <a:gd name="T37" fmla="*/ 553925264 h 86"/>
                <a:gd name="T38" fmla="*/ 2147483647 w 79"/>
                <a:gd name="T39" fmla="*/ 600084553 h 86"/>
                <a:gd name="T40" fmla="*/ 2147483647 w 79"/>
                <a:gd name="T41" fmla="*/ 692403130 h 86"/>
                <a:gd name="T42" fmla="*/ 2147483647 w 79"/>
                <a:gd name="T43" fmla="*/ 1384806260 h 86"/>
                <a:gd name="T44" fmla="*/ 2147483647 w 79"/>
                <a:gd name="T45" fmla="*/ 2147483647 h 8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79"/>
                <a:gd name="T70" fmla="*/ 0 h 86"/>
                <a:gd name="T71" fmla="*/ 79 w 79"/>
                <a:gd name="T72" fmla="*/ 86 h 8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79" h="86">
                  <a:moveTo>
                    <a:pt x="59" y="63"/>
                  </a:moveTo>
                  <a:cubicBezTo>
                    <a:pt x="56" y="80"/>
                    <a:pt x="43" y="86"/>
                    <a:pt x="28" y="84"/>
                  </a:cubicBezTo>
                  <a:cubicBezTo>
                    <a:pt x="10" y="81"/>
                    <a:pt x="0" y="71"/>
                    <a:pt x="2" y="60"/>
                  </a:cubicBezTo>
                  <a:cubicBezTo>
                    <a:pt x="10" y="11"/>
                    <a:pt x="10" y="11"/>
                    <a:pt x="10" y="11"/>
                  </a:cubicBezTo>
                  <a:cubicBezTo>
                    <a:pt x="11" y="2"/>
                    <a:pt x="1" y="5"/>
                    <a:pt x="1" y="2"/>
                  </a:cubicBezTo>
                  <a:cubicBezTo>
                    <a:pt x="2" y="1"/>
                    <a:pt x="2" y="0"/>
                    <a:pt x="4" y="0"/>
                  </a:cubicBezTo>
                  <a:cubicBezTo>
                    <a:pt x="10" y="1"/>
                    <a:pt x="15" y="2"/>
                    <a:pt x="19" y="3"/>
                  </a:cubicBezTo>
                  <a:cubicBezTo>
                    <a:pt x="24" y="4"/>
                    <a:pt x="29" y="4"/>
                    <a:pt x="35" y="5"/>
                  </a:cubicBezTo>
                  <a:cubicBezTo>
                    <a:pt x="37" y="6"/>
                    <a:pt x="37" y="6"/>
                    <a:pt x="37" y="7"/>
                  </a:cubicBezTo>
                  <a:cubicBezTo>
                    <a:pt x="37" y="10"/>
                    <a:pt x="28" y="4"/>
                    <a:pt x="26" y="13"/>
                  </a:cubicBezTo>
                  <a:cubicBezTo>
                    <a:pt x="19" y="62"/>
                    <a:pt x="19" y="62"/>
                    <a:pt x="19" y="62"/>
                  </a:cubicBezTo>
                  <a:cubicBezTo>
                    <a:pt x="17" y="71"/>
                    <a:pt x="24" y="80"/>
                    <a:pt x="33" y="81"/>
                  </a:cubicBezTo>
                  <a:cubicBezTo>
                    <a:pt x="45" y="83"/>
                    <a:pt x="54" y="77"/>
                    <a:pt x="56" y="63"/>
                  </a:cubicBezTo>
                  <a:cubicBezTo>
                    <a:pt x="61" y="30"/>
                    <a:pt x="61" y="30"/>
                    <a:pt x="61" y="30"/>
                  </a:cubicBezTo>
                  <a:cubicBezTo>
                    <a:pt x="63" y="20"/>
                    <a:pt x="60" y="14"/>
                    <a:pt x="55" y="11"/>
                  </a:cubicBezTo>
                  <a:cubicBezTo>
                    <a:pt x="54" y="11"/>
                    <a:pt x="52" y="10"/>
                    <a:pt x="52" y="9"/>
                  </a:cubicBezTo>
                  <a:cubicBezTo>
                    <a:pt x="52" y="9"/>
                    <a:pt x="52" y="8"/>
                    <a:pt x="54" y="8"/>
                  </a:cubicBezTo>
                  <a:cubicBezTo>
                    <a:pt x="57" y="9"/>
                    <a:pt x="61" y="10"/>
                    <a:pt x="66" y="10"/>
                  </a:cubicBezTo>
                  <a:cubicBezTo>
                    <a:pt x="70" y="11"/>
                    <a:pt x="75" y="11"/>
                    <a:pt x="77" y="12"/>
                  </a:cubicBezTo>
                  <a:cubicBezTo>
                    <a:pt x="79" y="12"/>
                    <a:pt x="79" y="13"/>
                    <a:pt x="79" y="13"/>
                  </a:cubicBezTo>
                  <a:cubicBezTo>
                    <a:pt x="79" y="14"/>
                    <a:pt x="77" y="14"/>
                    <a:pt x="75" y="15"/>
                  </a:cubicBezTo>
                  <a:cubicBezTo>
                    <a:pt x="70" y="15"/>
                    <a:pt x="65" y="20"/>
                    <a:pt x="64" y="30"/>
                  </a:cubicBezTo>
                  <a:lnTo>
                    <a:pt x="59" y="63"/>
                  </a:ln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43" name="Freeform 6">
              <a:extLst>
                <a:ext uri="{FF2B5EF4-FFF2-40B4-BE49-F238E27FC236}">
                  <a16:creationId xmlns:a16="http://schemas.microsoft.com/office/drawing/2014/main" id="{007B97E7-CCD8-7A03-1815-9E911BE2E4E2}"/>
                </a:ext>
              </a:extLst>
            </p:cNvPr>
            <p:cNvSpPr/>
            <p:nvPr/>
          </p:nvSpPr>
          <p:spPr bwMode="auto">
            <a:xfrm>
              <a:off x="5247611" y="-297359"/>
              <a:ext cx="731090" cy="687914"/>
            </a:xfrm>
            <a:custGeom>
              <a:avLst/>
              <a:gdLst>
                <a:gd name="T0" fmla="*/ 980378172 w 107"/>
                <a:gd name="T1" fmla="*/ 2147483647 h 101"/>
                <a:gd name="T2" fmla="*/ 1027065430 w 107"/>
                <a:gd name="T3" fmla="*/ 2147483647 h 101"/>
                <a:gd name="T4" fmla="*/ 1260488052 w 107"/>
                <a:gd name="T5" fmla="*/ 2147483647 h 101"/>
                <a:gd name="T6" fmla="*/ 1167113537 w 107"/>
                <a:gd name="T7" fmla="*/ 2147483647 h 101"/>
                <a:gd name="T8" fmla="*/ 606900397 w 107"/>
                <a:gd name="T9" fmla="*/ 2147483647 h 101"/>
                <a:gd name="T10" fmla="*/ 46687271 w 107"/>
                <a:gd name="T11" fmla="*/ 2147483647 h 101"/>
                <a:gd name="T12" fmla="*/ 0 w 107"/>
                <a:gd name="T13" fmla="*/ 2147483647 h 101"/>
                <a:gd name="T14" fmla="*/ 326790411 w 107"/>
                <a:gd name="T15" fmla="*/ 2147483647 h 101"/>
                <a:gd name="T16" fmla="*/ 887010276 w 107"/>
                <a:gd name="T17" fmla="*/ 2147483647 h 101"/>
                <a:gd name="T18" fmla="*/ 1820701405 w 107"/>
                <a:gd name="T19" fmla="*/ 649458943 h 101"/>
                <a:gd name="T20" fmla="*/ 1493910673 w 107"/>
                <a:gd name="T21" fmla="*/ 139169781 h 101"/>
                <a:gd name="T22" fmla="*/ 1400536159 w 107"/>
                <a:gd name="T23" fmla="*/ 46389923 h 101"/>
                <a:gd name="T24" fmla="*/ 1493910673 w 107"/>
                <a:gd name="T25" fmla="*/ 0 h 101"/>
                <a:gd name="T26" fmla="*/ 2007443602 w 107"/>
                <a:gd name="T27" fmla="*/ 231949653 h 101"/>
                <a:gd name="T28" fmla="*/ 2147483647 w 107"/>
                <a:gd name="T29" fmla="*/ 510289215 h 101"/>
                <a:gd name="T30" fmla="*/ 2147483647 w 107"/>
                <a:gd name="T31" fmla="*/ 2147483647 h 101"/>
                <a:gd name="T32" fmla="*/ 2147483647 w 107"/>
                <a:gd name="T33" fmla="*/ 2147483647 h 101"/>
                <a:gd name="T34" fmla="*/ 2147483647 w 107"/>
                <a:gd name="T35" fmla="*/ 1994773762 h 101"/>
                <a:gd name="T36" fmla="*/ 2147483647 w 107"/>
                <a:gd name="T37" fmla="*/ 1252534788 h 101"/>
                <a:gd name="T38" fmla="*/ 2147483647 w 107"/>
                <a:gd name="T39" fmla="*/ 1066975150 h 101"/>
                <a:gd name="T40" fmla="*/ 2147483647 w 107"/>
                <a:gd name="T41" fmla="*/ 1020585241 h 101"/>
                <a:gd name="T42" fmla="*/ 2147483647 w 107"/>
                <a:gd name="T43" fmla="*/ 1298924697 h 101"/>
                <a:gd name="T44" fmla="*/ 2147483647 w 107"/>
                <a:gd name="T45" fmla="*/ 1530874243 h 101"/>
                <a:gd name="T46" fmla="*/ 2147483647 w 107"/>
                <a:gd name="T47" fmla="*/ 1577264153 h 101"/>
                <a:gd name="T48" fmla="*/ 2147483647 w 107"/>
                <a:gd name="T49" fmla="*/ 1577264153 h 101"/>
                <a:gd name="T50" fmla="*/ 2147483647 w 107"/>
                <a:gd name="T51" fmla="*/ 2041163671 h 101"/>
                <a:gd name="T52" fmla="*/ 2147483647 w 107"/>
                <a:gd name="T53" fmla="*/ 2147483647 h 101"/>
                <a:gd name="T54" fmla="*/ 2147483647 w 107"/>
                <a:gd name="T55" fmla="*/ 2147483647 h 101"/>
                <a:gd name="T56" fmla="*/ 2147483647 w 107"/>
                <a:gd name="T57" fmla="*/ 2147483647 h 101"/>
                <a:gd name="T58" fmla="*/ 1867388662 w 107"/>
                <a:gd name="T59" fmla="*/ 881415300 h 101"/>
                <a:gd name="T60" fmla="*/ 1867388662 w 107"/>
                <a:gd name="T61" fmla="*/ 881415300 h 101"/>
                <a:gd name="T62" fmla="*/ 980378172 w 107"/>
                <a:gd name="T63" fmla="*/ 2147483647 h 101"/>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07"/>
                <a:gd name="T97" fmla="*/ 0 h 101"/>
                <a:gd name="T98" fmla="*/ 107 w 107"/>
                <a:gd name="T99" fmla="*/ 101 h 101"/>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07" h="101">
                  <a:moveTo>
                    <a:pt x="21" y="61"/>
                  </a:moveTo>
                  <a:cubicBezTo>
                    <a:pt x="18" y="69"/>
                    <a:pt x="20" y="74"/>
                    <a:pt x="22" y="76"/>
                  </a:cubicBezTo>
                  <a:cubicBezTo>
                    <a:pt x="24" y="79"/>
                    <a:pt x="28" y="79"/>
                    <a:pt x="27" y="81"/>
                  </a:cubicBezTo>
                  <a:cubicBezTo>
                    <a:pt x="26" y="82"/>
                    <a:pt x="26" y="82"/>
                    <a:pt x="25" y="81"/>
                  </a:cubicBezTo>
                  <a:cubicBezTo>
                    <a:pt x="21" y="80"/>
                    <a:pt x="17" y="78"/>
                    <a:pt x="13" y="76"/>
                  </a:cubicBezTo>
                  <a:cubicBezTo>
                    <a:pt x="9" y="74"/>
                    <a:pt x="5" y="73"/>
                    <a:pt x="1" y="71"/>
                  </a:cubicBezTo>
                  <a:cubicBezTo>
                    <a:pt x="0" y="70"/>
                    <a:pt x="0" y="70"/>
                    <a:pt x="0" y="69"/>
                  </a:cubicBezTo>
                  <a:cubicBezTo>
                    <a:pt x="1" y="67"/>
                    <a:pt x="3" y="70"/>
                    <a:pt x="7" y="70"/>
                  </a:cubicBezTo>
                  <a:cubicBezTo>
                    <a:pt x="10" y="70"/>
                    <a:pt x="15" y="68"/>
                    <a:pt x="19" y="59"/>
                  </a:cubicBezTo>
                  <a:cubicBezTo>
                    <a:pt x="39" y="14"/>
                    <a:pt x="39" y="14"/>
                    <a:pt x="39" y="14"/>
                  </a:cubicBezTo>
                  <a:cubicBezTo>
                    <a:pt x="38" y="8"/>
                    <a:pt x="35" y="5"/>
                    <a:pt x="32" y="3"/>
                  </a:cubicBezTo>
                  <a:cubicBezTo>
                    <a:pt x="31" y="2"/>
                    <a:pt x="30" y="2"/>
                    <a:pt x="30" y="1"/>
                  </a:cubicBezTo>
                  <a:cubicBezTo>
                    <a:pt x="31" y="0"/>
                    <a:pt x="31" y="0"/>
                    <a:pt x="32" y="0"/>
                  </a:cubicBezTo>
                  <a:cubicBezTo>
                    <a:pt x="36" y="2"/>
                    <a:pt x="39" y="4"/>
                    <a:pt x="43" y="5"/>
                  </a:cubicBezTo>
                  <a:cubicBezTo>
                    <a:pt x="55" y="11"/>
                    <a:pt x="55" y="11"/>
                    <a:pt x="55" y="11"/>
                  </a:cubicBezTo>
                  <a:cubicBezTo>
                    <a:pt x="71" y="74"/>
                    <a:pt x="71" y="74"/>
                    <a:pt x="71" y="74"/>
                  </a:cubicBezTo>
                  <a:cubicBezTo>
                    <a:pt x="72" y="74"/>
                    <a:pt x="72" y="74"/>
                    <a:pt x="72" y="74"/>
                  </a:cubicBezTo>
                  <a:cubicBezTo>
                    <a:pt x="85" y="43"/>
                    <a:pt x="85" y="43"/>
                    <a:pt x="85" y="43"/>
                  </a:cubicBezTo>
                  <a:cubicBezTo>
                    <a:pt x="89" y="35"/>
                    <a:pt x="87" y="30"/>
                    <a:pt x="84" y="27"/>
                  </a:cubicBezTo>
                  <a:cubicBezTo>
                    <a:pt x="82" y="25"/>
                    <a:pt x="79" y="24"/>
                    <a:pt x="80" y="23"/>
                  </a:cubicBezTo>
                  <a:cubicBezTo>
                    <a:pt x="80" y="22"/>
                    <a:pt x="80" y="22"/>
                    <a:pt x="82" y="22"/>
                  </a:cubicBezTo>
                  <a:cubicBezTo>
                    <a:pt x="85" y="24"/>
                    <a:pt x="89" y="26"/>
                    <a:pt x="93" y="28"/>
                  </a:cubicBezTo>
                  <a:cubicBezTo>
                    <a:pt x="98" y="29"/>
                    <a:pt x="102" y="31"/>
                    <a:pt x="105" y="33"/>
                  </a:cubicBezTo>
                  <a:cubicBezTo>
                    <a:pt x="107" y="33"/>
                    <a:pt x="106" y="34"/>
                    <a:pt x="106" y="34"/>
                  </a:cubicBezTo>
                  <a:cubicBezTo>
                    <a:pt x="105" y="36"/>
                    <a:pt x="103" y="34"/>
                    <a:pt x="100" y="34"/>
                  </a:cubicBezTo>
                  <a:cubicBezTo>
                    <a:pt x="96" y="34"/>
                    <a:pt x="91" y="36"/>
                    <a:pt x="88" y="44"/>
                  </a:cubicBezTo>
                  <a:cubicBezTo>
                    <a:pt x="64" y="97"/>
                    <a:pt x="64" y="97"/>
                    <a:pt x="64" y="97"/>
                  </a:cubicBezTo>
                  <a:cubicBezTo>
                    <a:pt x="63" y="99"/>
                    <a:pt x="62" y="101"/>
                    <a:pt x="62" y="100"/>
                  </a:cubicBezTo>
                  <a:cubicBezTo>
                    <a:pt x="61" y="100"/>
                    <a:pt x="60" y="98"/>
                    <a:pt x="60" y="97"/>
                  </a:cubicBezTo>
                  <a:cubicBezTo>
                    <a:pt x="40" y="19"/>
                    <a:pt x="40" y="19"/>
                    <a:pt x="40" y="19"/>
                  </a:cubicBezTo>
                  <a:cubicBezTo>
                    <a:pt x="40" y="19"/>
                    <a:pt x="40" y="19"/>
                    <a:pt x="40" y="19"/>
                  </a:cubicBezTo>
                  <a:lnTo>
                    <a:pt x="21" y="61"/>
                  </a:ln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44" name="Freeform 7">
              <a:extLst>
                <a:ext uri="{FF2B5EF4-FFF2-40B4-BE49-F238E27FC236}">
                  <a16:creationId xmlns:a16="http://schemas.microsoft.com/office/drawing/2014/main" id="{094BBA9C-775D-EE37-1D05-4CC75F775432}"/>
                </a:ext>
              </a:extLst>
            </p:cNvPr>
            <p:cNvSpPr/>
            <p:nvPr/>
          </p:nvSpPr>
          <p:spPr bwMode="auto">
            <a:xfrm>
              <a:off x="5808880" y="22132"/>
              <a:ext cx="497948" cy="572782"/>
            </a:xfrm>
            <a:custGeom>
              <a:avLst/>
              <a:gdLst>
                <a:gd name="T0" fmla="*/ 2147483647 w 73"/>
                <a:gd name="T1" fmla="*/ 604455474 h 84"/>
                <a:gd name="T2" fmla="*/ 2000741438 w 73"/>
                <a:gd name="T3" fmla="*/ 46497621 h 84"/>
                <a:gd name="T4" fmla="*/ 2140323707 w 73"/>
                <a:gd name="T5" fmla="*/ 46497621 h 84"/>
                <a:gd name="T6" fmla="*/ 2147483647 w 73"/>
                <a:gd name="T7" fmla="*/ 511460259 h 84"/>
                <a:gd name="T8" fmla="*/ 2147483647 w 73"/>
                <a:gd name="T9" fmla="*/ 929932122 h 84"/>
                <a:gd name="T10" fmla="*/ 2147483647 w 73"/>
                <a:gd name="T11" fmla="*/ 1022920518 h 84"/>
                <a:gd name="T12" fmla="*/ 2147483647 w 73"/>
                <a:gd name="T13" fmla="*/ 1069418126 h 84"/>
                <a:gd name="T14" fmla="*/ 1209747534 w 73"/>
                <a:gd name="T15" fmla="*/ 2147483647 h 84"/>
                <a:gd name="T16" fmla="*/ 1349336624 w 73"/>
                <a:gd name="T17" fmla="*/ 2147483647 h 84"/>
                <a:gd name="T18" fmla="*/ 1256281778 w 73"/>
                <a:gd name="T19" fmla="*/ 2147483647 h 84"/>
                <a:gd name="T20" fmla="*/ 651404601 w 73"/>
                <a:gd name="T21" fmla="*/ 2147483647 h 84"/>
                <a:gd name="T22" fmla="*/ 46527436 w 73"/>
                <a:gd name="T23" fmla="*/ 2147483647 h 84"/>
                <a:gd name="T24" fmla="*/ 0 w 73"/>
                <a:gd name="T25" fmla="*/ 2147483647 h 84"/>
                <a:gd name="T26" fmla="*/ 604877177 w 73"/>
                <a:gd name="T27" fmla="*/ 2147483647 h 84"/>
                <a:gd name="T28" fmla="*/ 2147483647 w 73"/>
                <a:gd name="T29" fmla="*/ 604455474 h 8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3"/>
                <a:gd name="T46" fmla="*/ 0 h 84"/>
                <a:gd name="T47" fmla="*/ 73 w 73"/>
                <a:gd name="T48" fmla="*/ 84 h 8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3" h="84">
                  <a:moveTo>
                    <a:pt x="47" y="13"/>
                  </a:moveTo>
                  <a:cubicBezTo>
                    <a:pt x="52" y="6"/>
                    <a:pt x="42" y="4"/>
                    <a:pt x="43" y="1"/>
                  </a:cubicBezTo>
                  <a:cubicBezTo>
                    <a:pt x="44" y="1"/>
                    <a:pt x="45" y="0"/>
                    <a:pt x="46" y="1"/>
                  </a:cubicBezTo>
                  <a:cubicBezTo>
                    <a:pt x="51" y="5"/>
                    <a:pt x="55" y="8"/>
                    <a:pt x="59" y="11"/>
                  </a:cubicBezTo>
                  <a:cubicBezTo>
                    <a:pt x="62" y="13"/>
                    <a:pt x="67" y="16"/>
                    <a:pt x="72" y="20"/>
                  </a:cubicBezTo>
                  <a:cubicBezTo>
                    <a:pt x="73" y="21"/>
                    <a:pt x="73" y="22"/>
                    <a:pt x="73" y="22"/>
                  </a:cubicBezTo>
                  <a:cubicBezTo>
                    <a:pt x="71" y="25"/>
                    <a:pt x="65" y="16"/>
                    <a:pt x="60" y="23"/>
                  </a:cubicBezTo>
                  <a:cubicBezTo>
                    <a:pt x="26" y="71"/>
                    <a:pt x="26" y="71"/>
                    <a:pt x="26" y="71"/>
                  </a:cubicBezTo>
                  <a:cubicBezTo>
                    <a:pt x="21" y="78"/>
                    <a:pt x="31" y="80"/>
                    <a:pt x="29" y="83"/>
                  </a:cubicBezTo>
                  <a:cubicBezTo>
                    <a:pt x="29" y="83"/>
                    <a:pt x="28" y="84"/>
                    <a:pt x="27" y="83"/>
                  </a:cubicBezTo>
                  <a:cubicBezTo>
                    <a:pt x="22" y="79"/>
                    <a:pt x="18" y="76"/>
                    <a:pt x="14" y="73"/>
                  </a:cubicBezTo>
                  <a:cubicBezTo>
                    <a:pt x="10" y="71"/>
                    <a:pt x="6" y="68"/>
                    <a:pt x="1" y="64"/>
                  </a:cubicBezTo>
                  <a:cubicBezTo>
                    <a:pt x="0" y="63"/>
                    <a:pt x="0" y="62"/>
                    <a:pt x="0" y="62"/>
                  </a:cubicBezTo>
                  <a:cubicBezTo>
                    <a:pt x="2" y="59"/>
                    <a:pt x="7" y="68"/>
                    <a:pt x="13" y="61"/>
                  </a:cubicBezTo>
                  <a:lnTo>
                    <a:pt x="47" y="13"/>
                  </a:ln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45" name="Freeform 8">
              <a:extLst>
                <a:ext uri="{FF2B5EF4-FFF2-40B4-BE49-F238E27FC236}">
                  <a16:creationId xmlns:a16="http://schemas.microsoft.com/office/drawing/2014/main" id="{0D14FD26-308D-DFB2-11BC-F536DEF4AE38}"/>
                </a:ext>
              </a:extLst>
            </p:cNvPr>
            <p:cNvSpPr/>
            <p:nvPr/>
          </p:nvSpPr>
          <p:spPr bwMode="auto">
            <a:xfrm>
              <a:off x="6217599" y="255275"/>
              <a:ext cx="587174" cy="558391"/>
            </a:xfrm>
            <a:custGeom>
              <a:avLst/>
              <a:gdLst>
                <a:gd name="T0" fmla="*/ 2147483647 w 86"/>
                <a:gd name="T1" fmla="*/ 2147483647 h 82"/>
                <a:gd name="T2" fmla="*/ 2147483647 w 86"/>
                <a:gd name="T3" fmla="*/ 2147483647 h 82"/>
                <a:gd name="T4" fmla="*/ 2147483647 w 86"/>
                <a:gd name="T5" fmla="*/ 1762111525 h 82"/>
                <a:gd name="T6" fmla="*/ 2147483647 w 86"/>
                <a:gd name="T7" fmla="*/ 1808478815 h 82"/>
                <a:gd name="T8" fmla="*/ 2147483647 w 86"/>
                <a:gd name="T9" fmla="*/ 2147483647 h 82"/>
                <a:gd name="T10" fmla="*/ 2147483647 w 86"/>
                <a:gd name="T11" fmla="*/ 2147483647 h 82"/>
                <a:gd name="T12" fmla="*/ 2147483647 w 86"/>
                <a:gd name="T13" fmla="*/ 2147483647 h 82"/>
                <a:gd name="T14" fmla="*/ 2147483647 w 86"/>
                <a:gd name="T15" fmla="*/ 2147483647 h 82"/>
                <a:gd name="T16" fmla="*/ 186461870 w 86"/>
                <a:gd name="T17" fmla="*/ 2147483647 h 82"/>
                <a:gd name="T18" fmla="*/ 0 w 86"/>
                <a:gd name="T19" fmla="*/ 2147483647 h 82"/>
                <a:gd name="T20" fmla="*/ 46618881 w 86"/>
                <a:gd name="T21" fmla="*/ 2147483647 h 82"/>
                <a:gd name="T22" fmla="*/ 1398484536 w 86"/>
                <a:gd name="T23" fmla="*/ 649197605 h 82"/>
                <a:gd name="T24" fmla="*/ 1398484536 w 86"/>
                <a:gd name="T25" fmla="*/ 0 h 82"/>
                <a:gd name="T26" fmla="*/ 1491715444 w 86"/>
                <a:gd name="T27" fmla="*/ 0 h 82"/>
                <a:gd name="T28" fmla="*/ 1957877241 w 86"/>
                <a:gd name="T29" fmla="*/ 556457066 h 82"/>
                <a:gd name="T30" fmla="*/ 2147483647 w 86"/>
                <a:gd name="T31" fmla="*/ 1066540458 h 82"/>
                <a:gd name="T32" fmla="*/ 2147483647 w 86"/>
                <a:gd name="T33" fmla="*/ 1205654671 h 82"/>
                <a:gd name="T34" fmla="*/ 2097727017 w 86"/>
                <a:gd name="T35" fmla="*/ 1112914132 h 82"/>
                <a:gd name="T36" fmla="*/ 1957877241 w 86"/>
                <a:gd name="T37" fmla="*/ 1252021536 h 82"/>
                <a:gd name="T38" fmla="*/ 1025554075 w 86"/>
                <a:gd name="T39" fmla="*/ 2147483647 h 82"/>
                <a:gd name="T40" fmla="*/ 2147483647 w 86"/>
                <a:gd name="T41" fmla="*/ 2147483647 h 8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86"/>
                <a:gd name="T64" fmla="*/ 0 h 82"/>
                <a:gd name="T65" fmla="*/ 86 w 86"/>
                <a:gd name="T66" fmla="*/ 82 h 82"/>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86" h="82">
                  <a:moveTo>
                    <a:pt x="58" y="57"/>
                  </a:moveTo>
                  <a:cubicBezTo>
                    <a:pt x="60" y="56"/>
                    <a:pt x="63" y="55"/>
                    <a:pt x="65" y="53"/>
                  </a:cubicBezTo>
                  <a:cubicBezTo>
                    <a:pt x="73" y="46"/>
                    <a:pt x="64" y="40"/>
                    <a:pt x="66" y="38"/>
                  </a:cubicBezTo>
                  <a:cubicBezTo>
                    <a:pt x="66" y="38"/>
                    <a:pt x="67" y="38"/>
                    <a:pt x="68" y="39"/>
                  </a:cubicBezTo>
                  <a:cubicBezTo>
                    <a:pt x="71" y="42"/>
                    <a:pt x="73" y="45"/>
                    <a:pt x="76" y="47"/>
                  </a:cubicBezTo>
                  <a:cubicBezTo>
                    <a:pt x="78" y="50"/>
                    <a:pt x="81" y="53"/>
                    <a:pt x="84" y="55"/>
                  </a:cubicBezTo>
                  <a:cubicBezTo>
                    <a:pt x="85" y="57"/>
                    <a:pt x="86" y="58"/>
                    <a:pt x="85" y="59"/>
                  </a:cubicBezTo>
                  <a:cubicBezTo>
                    <a:pt x="83" y="61"/>
                    <a:pt x="80" y="52"/>
                    <a:pt x="64" y="58"/>
                  </a:cubicBezTo>
                  <a:cubicBezTo>
                    <a:pt x="4" y="81"/>
                    <a:pt x="4" y="81"/>
                    <a:pt x="4" y="81"/>
                  </a:cubicBezTo>
                  <a:cubicBezTo>
                    <a:pt x="2" y="82"/>
                    <a:pt x="1" y="82"/>
                    <a:pt x="0" y="82"/>
                  </a:cubicBezTo>
                  <a:cubicBezTo>
                    <a:pt x="0" y="81"/>
                    <a:pt x="0" y="80"/>
                    <a:pt x="1" y="79"/>
                  </a:cubicBezTo>
                  <a:cubicBezTo>
                    <a:pt x="30" y="14"/>
                    <a:pt x="30" y="14"/>
                    <a:pt x="30" y="14"/>
                  </a:cubicBezTo>
                  <a:cubicBezTo>
                    <a:pt x="34" y="4"/>
                    <a:pt x="28" y="1"/>
                    <a:pt x="30" y="0"/>
                  </a:cubicBezTo>
                  <a:cubicBezTo>
                    <a:pt x="30" y="0"/>
                    <a:pt x="31" y="0"/>
                    <a:pt x="32" y="0"/>
                  </a:cubicBezTo>
                  <a:cubicBezTo>
                    <a:pt x="36" y="4"/>
                    <a:pt x="39" y="8"/>
                    <a:pt x="42" y="12"/>
                  </a:cubicBezTo>
                  <a:cubicBezTo>
                    <a:pt x="46" y="16"/>
                    <a:pt x="50" y="19"/>
                    <a:pt x="53" y="23"/>
                  </a:cubicBezTo>
                  <a:cubicBezTo>
                    <a:pt x="55" y="25"/>
                    <a:pt x="55" y="25"/>
                    <a:pt x="54" y="26"/>
                  </a:cubicBezTo>
                  <a:cubicBezTo>
                    <a:pt x="52" y="28"/>
                    <a:pt x="49" y="20"/>
                    <a:pt x="45" y="24"/>
                  </a:cubicBezTo>
                  <a:cubicBezTo>
                    <a:pt x="44" y="25"/>
                    <a:pt x="43" y="26"/>
                    <a:pt x="42" y="27"/>
                  </a:cubicBezTo>
                  <a:cubicBezTo>
                    <a:pt x="22" y="71"/>
                    <a:pt x="22" y="71"/>
                    <a:pt x="22" y="71"/>
                  </a:cubicBezTo>
                  <a:lnTo>
                    <a:pt x="58" y="57"/>
                  </a:ln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46" name="Freeform 9">
              <a:extLst>
                <a:ext uri="{FF2B5EF4-FFF2-40B4-BE49-F238E27FC236}">
                  <a16:creationId xmlns:a16="http://schemas.microsoft.com/office/drawing/2014/main" id="{F1D8AC8C-EE00-73B1-2962-53ED1987EA18}"/>
                </a:ext>
              </a:extLst>
            </p:cNvPr>
            <p:cNvSpPr/>
            <p:nvPr/>
          </p:nvSpPr>
          <p:spPr bwMode="auto">
            <a:xfrm>
              <a:off x="6407567" y="724438"/>
              <a:ext cx="656253" cy="641861"/>
            </a:xfrm>
            <a:custGeom>
              <a:avLst/>
              <a:gdLst>
                <a:gd name="T0" fmla="*/ 2147483647 w 96"/>
                <a:gd name="T1" fmla="*/ 606135306 h 94"/>
                <a:gd name="T2" fmla="*/ 2147483647 w 96"/>
                <a:gd name="T3" fmla="*/ 46623689 h 94"/>
                <a:gd name="T4" fmla="*/ 2147483647 w 96"/>
                <a:gd name="T5" fmla="*/ 93254206 h 94"/>
                <a:gd name="T6" fmla="*/ 2147483647 w 96"/>
                <a:gd name="T7" fmla="*/ 746013161 h 94"/>
                <a:gd name="T8" fmla="*/ 2147483647 w 96"/>
                <a:gd name="T9" fmla="*/ 2147483647 h 94"/>
                <a:gd name="T10" fmla="*/ 2147483647 w 96"/>
                <a:gd name="T11" fmla="*/ 2147483647 h 94"/>
                <a:gd name="T12" fmla="*/ 2147483647 w 96"/>
                <a:gd name="T13" fmla="*/ 2147483647 h 94"/>
                <a:gd name="T14" fmla="*/ 2147483647 w 96"/>
                <a:gd name="T15" fmla="*/ 2147483647 h 94"/>
                <a:gd name="T16" fmla="*/ 2147483647 w 96"/>
                <a:gd name="T17" fmla="*/ 2147483647 h 94"/>
                <a:gd name="T18" fmla="*/ 2147483647 w 96"/>
                <a:gd name="T19" fmla="*/ 1352148467 h 94"/>
                <a:gd name="T20" fmla="*/ 2147483647 w 96"/>
                <a:gd name="T21" fmla="*/ 1119016434 h 94"/>
                <a:gd name="T22" fmla="*/ 2147483647 w 96"/>
                <a:gd name="T23" fmla="*/ 1911660312 h 94"/>
                <a:gd name="T24" fmla="*/ 2147483647 w 96"/>
                <a:gd name="T25" fmla="*/ 2004907663 h 94"/>
                <a:gd name="T26" fmla="*/ 2147483647 w 96"/>
                <a:gd name="T27" fmla="*/ 2147483647 h 94"/>
                <a:gd name="T28" fmla="*/ 2147483647 w 96"/>
                <a:gd name="T29" fmla="*/ 2147483647 h 94"/>
                <a:gd name="T30" fmla="*/ 2147483647 w 96"/>
                <a:gd name="T31" fmla="*/ 2147483647 h 94"/>
                <a:gd name="T32" fmla="*/ 1962682054 w 96"/>
                <a:gd name="T33" fmla="*/ 2147483647 h 94"/>
                <a:gd name="T34" fmla="*/ 1869220719 w 96"/>
                <a:gd name="T35" fmla="*/ 2147483647 h 94"/>
                <a:gd name="T36" fmla="*/ 1962682054 w 96"/>
                <a:gd name="T37" fmla="*/ 2147483647 h 94"/>
                <a:gd name="T38" fmla="*/ 2147483647 w 96"/>
                <a:gd name="T39" fmla="*/ 2098161842 h 94"/>
                <a:gd name="T40" fmla="*/ 2147483647 w 96"/>
                <a:gd name="T41" fmla="*/ 1958283987 h 94"/>
                <a:gd name="T42" fmla="*/ 1028068277 w 96"/>
                <a:gd name="T43" fmla="*/ 2147483647 h 94"/>
                <a:gd name="T44" fmla="*/ 934606942 w 96"/>
                <a:gd name="T45" fmla="*/ 2147483647 h 94"/>
                <a:gd name="T46" fmla="*/ 2147483647 w 96"/>
                <a:gd name="T47" fmla="*/ 2147483647 h 94"/>
                <a:gd name="T48" fmla="*/ 2147483647 w 96"/>
                <a:gd name="T49" fmla="*/ 2147483647 h 94"/>
                <a:gd name="T50" fmla="*/ 2147483647 w 96"/>
                <a:gd name="T51" fmla="*/ 2147483647 h 94"/>
                <a:gd name="T52" fmla="*/ 2147483647 w 96"/>
                <a:gd name="T53" fmla="*/ 2147483647 h 94"/>
                <a:gd name="T54" fmla="*/ 1495374952 w 96"/>
                <a:gd name="T55" fmla="*/ 2147483647 h 94"/>
                <a:gd name="T56" fmla="*/ 420576114 w 96"/>
                <a:gd name="T57" fmla="*/ 2147483647 h 94"/>
                <a:gd name="T58" fmla="*/ 46730681 w 96"/>
                <a:gd name="T59" fmla="*/ 1958283987 h 94"/>
                <a:gd name="T60" fmla="*/ 46730681 w 96"/>
                <a:gd name="T61" fmla="*/ 1818406133 h 94"/>
                <a:gd name="T62" fmla="*/ 560768224 w 96"/>
                <a:gd name="T63" fmla="*/ 2004907663 h 94"/>
                <a:gd name="T64" fmla="*/ 2147483647 w 96"/>
                <a:gd name="T65" fmla="*/ 606135306 h 9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96"/>
                <a:gd name="T100" fmla="*/ 0 h 94"/>
                <a:gd name="T101" fmla="*/ 96 w 96"/>
                <a:gd name="T102" fmla="*/ 94 h 9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96" h="94">
                  <a:moveTo>
                    <a:pt x="63" y="13"/>
                  </a:moveTo>
                  <a:cubicBezTo>
                    <a:pt x="71" y="9"/>
                    <a:pt x="62" y="3"/>
                    <a:pt x="65" y="1"/>
                  </a:cubicBezTo>
                  <a:cubicBezTo>
                    <a:pt x="65" y="0"/>
                    <a:pt x="66" y="1"/>
                    <a:pt x="67" y="2"/>
                  </a:cubicBezTo>
                  <a:cubicBezTo>
                    <a:pt x="70" y="7"/>
                    <a:pt x="72" y="12"/>
                    <a:pt x="75" y="16"/>
                  </a:cubicBezTo>
                  <a:cubicBezTo>
                    <a:pt x="82" y="28"/>
                    <a:pt x="89" y="39"/>
                    <a:pt x="96" y="51"/>
                  </a:cubicBezTo>
                  <a:cubicBezTo>
                    <a:pt x="80" y="67"/>
                    <a:pt x="80" y="67"/>
                    <a:pt x="80" y="67"/>
                  </a:cubicBezTo>
                  <a:cubicBezTo>
                    <a:pt x="79" y="68"/>
                    <a:pt x="78" y="68"/>
                    <a:pt x="78" y="69"/>
                  </a:cubicBezTo>
                  <a:cubicBezTo>
                    <a:pt x="78" y="69"/>
                    <a:pt x="77" y="69"/>
                    <a:pt x="77" y="68"/>
                  </a:cubicBezTo>
                  <a:cubicBezTo>
                    <a:pt x="76" y="67"/>
                    <a:pt x="78" y="66"/>
                    <a:pt x="82" y="59"/>
                  </a:cubicBezTo>
                  <a:cubicBezTo>
                    <a:pt x="87" y="50"/>
                    <a:pt x="87" y="41"/>
                    <a:pt x="80" y="29"/>
                  </a:cubicBezTo>
                  <a:cubicBezTo>
                    <a:pt x="77" y="24"/>
                    <a:pt x="77" y="24"/>
                    <a:pt x="77" y="24"/>
                  </a:cubicBezTo>
                  <a:cubicBezTo>
                    <a:pt x="49" y="41"/>
                    <a:pt x="49" y="41"/>
                    <a:pt x="49" y="41"/>
                  </a:cubicBezTo>
                  <a:cubicBezTo>
                    <a:pt x="50" y="43"/>
                    <a:pt x="50" y="43"/>
                    <a:pt x="50" y="43"/>
                  </a:cubicBezTo>
                  <a:cubicBezTo>
                    <a:pt x="54" y="50"/>
                    <a:pt x="62" y="52"/>
                    <a:pt x="70" y="48"/>
                  </a:cubicBezTo>
                  <a:cubicBezTo>
                    <a:pt x="72" y="47"/>
                    <a:pt x="72" y="47"/>
                    <a:pt x="73" y="48"/>
                  </a:cubicBezTo>
                  <a:cubicBezTo>
                    <a:pt x="73" y="49"/>
                    <a:pt x="73" y="49"/>
                    <a:pt x="72" y="50"/>
                  </a:cubicBezTo>
                  <a:cubicBezTo>
                    <a:pt x="42" y="68"/>
                    <a:pt x="42" y="68"/>
                    <a:pt x="42" y="68"/>
                  </a:cubicBezTo>
                  <a:cubicBezTo>
                    <a:pt x="42" y="68"/>
                    <a:pt x="41" y="68"/>
                    <a:pt x="40" y="67"/>
                  </a:cubicBezTo>
                  <a:cubicBezTo>
                    <a:pt x="40" y="67"/>
                    <a:pt x="40" y="66"/>
                    <a:pt x="42" y="65"/>
                  </a:cubicBezTo>
                  <a:cubicBezTo>
                    <a:pt x="50" y="59"/>
                    <a:pt x="52" y="51"/>
                    <a:pt x="48" y="45"/>
                  </a:cubicBezTo>
                  <a:cubicBezTo>
                    <a:pt x="47" y="42"/>
                    <a:pt x="47" y="42"/>
                    <a:pt x="47" y="42"/>
                  </a:cubicBezTo>
                  <a:cubicBezTo>
                    <a:pt x="22" y="57"/>
                    <a:pt x="22" y="57"/>
                    <a:pt x="22" y="57"/>
                  </a:cubicBezTo>
                  <a:cubicBezTo>
                    <a:pt x="18" y="59"/>
                    <a:pt x="16" y="63"/>
                    <a:pt x="20" y="69"/>
                  </a:cubicBezTo>
                  <a:cubicBezTo>
                    <a:pt x="29" y="84"/>
                    <a:pt x="45" y="86"/>
                    <a:pt x="56" y="83"/>
                  </a:cubicBezTo>
                  <a:cubicBezTo>
                    <a:pt x="58" y="82"/>
                    <a:pt x="59" y="82"/>
                    <a:pt x="60" y="83"/>
                  </a:cubicBezTo>
                  <a:cubicBezTo>
                    <a:pt x="60" y="84"/>
                    <a:pt x="60" y="84"/>
                    <a:pt x="59" y="85"/>
                  </a:cubicBezTo>
                  <a:cubicBezTo>
                    <a:pt x="59" y="85"/>
                    <a:pt x="57" y="85"/>
                    <a:pt x="56" y="86"/>
                  </a:cubicBezTo>
                  <a:cubicBezTo>
                    <a:pt x="32" y="94"/>
                    <a:pt x="32" y="94"/>
                    <a:pt x="32" y="94"/>
                  </a:cubicBezTo>
                  <a:cubicBezTo>
                    <a:pt x="25" y="82"/>
                    <a:pt x="17" y="69"/>
                    <a:pt x="9" y="55"/>
                  </a:cubicBezTo>
                  <a:cubicBezTo>
                    <a:pt x="7" y="51"/>
                    <a:pt x="4" y="47"/>
                    <a:pt x="1" y="42"/>
                  </a:cubicBezTo>
                  <a:cubicBezTo>
                    <a:pt x="0" y="40"/>
                    <a:pt x="0" y="39"/>
                    <a:pt x="1" y="39"/>
                  </a:cubicBezTo>
                  <a:cubicBezTo>
                    <a:pt x="3" y="37"/>
                    <a:pt x="5" y="48"/>
                    <a:pt x="12" y="43"/>
                  </a:cubicBezTo>
                  <a:lnTo>
                    <a:pt x="63" y="13"/>
                  </a:ln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47" name="Freeform 10">
              <a:extLst>
                <a:ext uri="{FF2B5EF4-FFF2-40B4-BE49-F238E27FC236}">
                  <a16:creationId xmlns:a16="http://schemas.microsoft.com/office/drawing/2014/main" id="{E95FEAB0-EB48-4BA0-8384-E1BA3454A8EE}"/>
                </a:ext>
              </a:extLst>
            </p:cNvPr>
            <p:cNvSpPr>
              <a:spLocks noEditPoints="1"/>
            </p:cNvSpPr>
            <p:nvPr/>
          </p:nvSpPr>
          <p:spPr bwMode="auto">
            <a:xfrm>
              <a:off x="6681007" y="1331762"/>
              <a:ext cx="613080" cy="667766"/>
            </a:xfrm>
            <a:custGeom>
              <a:avLst/>
              <a:gdLst>
                <a:gd name="T0" fmla="*/ 1809730654 w 90"/>
                <a:gd name="T1" fmla="*/ 2147483647 h 98"/>
                <a:gd name="T2" fmla="*/ 1948940639 w 90"/>
                <a:gd name="T3" fmla="*/ 1671472715 h 98"/>
                <a:gd name="T4" fmla="*/ 742453465 w 90"/>
                <a:gd name="T5" fmla="*/ 2042907642 h 98"/>
                <a:gd name="T6" fmla="*/ 556840152 w 90"/>
                <a:gd name="T7" fmla="*/ 2147483647 h 98"/>
                <a:gd name="T8" fmla="*/ 464033496 w 90"/>
                <a:gd name="T9" fmla="*/ 2147483647 h 98"/>
                <a:gd name="T10" fmla="*/ 232016748 w 90"/>
                <a:gd name="T11" fmla="*/ 1764333044 h 98"/>
                <a:gd name="T12" fmla="*/ 46403342 w 90"/>
                <a:gd name="T13" fmla="*/ 1067887392 h 98"/>
                <a:gd name="T14" fmla="*/ 46403342 w 90"/>
                <a:gd name="T15" fmla="*/ 975027063 h 98"/>
                <a:gd name="T16" fmla="*/ 556840152 w 90"/>
                <a:gd name="T17" fmla="*/ 1300031400 h 98"/>
                <a:gd name="T18" fmla="*/ 2147483647 w 90"/>
                <a:gd name="T19" fmla="*/ 510725207 h 98"/>
                <a:gd name="T20" fmla="*/ 2147483647 w 90"/>
                <a:gd name="T21" fmla="*/ 0 h 98"/>
                <a:gd name="T22" fmla="*/ 2147483647 w 90"/>
                <a:gd name="T23" fmla="*/ 92860355 h 98"/>
                <a:gd name="T24" fmla="*/ 2147483647 w 90"/>
                <a:gd name="T25" fmla="*/ 789306193 h 98"/>
                <a:gd name="T26" fmla="*/ 2147483647 w 90"/>
                <a:gd name="T27" fmla="*/ 1578612386 h 98"/>
                <a:gd name="T28" fmla="*/ 2147483647 w 90"/>
                <a:gd name="T29" fmla="*/ 2147483647 h 98"/>
                <a:gd name="T30" fmla="*/ 2134553952 w 90"/>
                <a:gd name="T31" fmla="*/ 2135767970 h 98"/>
                <a:gd name="T32" fmla="*/ 2134553952 w 90"/>
                <a:gd name="T33" fmla="*/ 2135767970 h 98"/>
                <a:gd name="T34" fmla="*/ 1902537310 w 90"/>
                <a:gd name="T35" fmla="*/ 2147483647 h 98"/>
                <a:gd name="T36" fmla="*/ 1299293617 w 90"/>
                <a:gd name="T37" fmla="*/ 2147483647 h 98"/>
                <a:gd name="T38" fmla="*/ 1113680304 w 90"/>
                <a:gd name="T39" fmla="*/ 2147483647 h 98"/>
                <a:gd name="T40" fmla="*/ 1020873648 w 90"/>
                <a:gd name="T41" fmla="*/ 2147483647 h 98"/>
                <a:gd name="T42" fmla="*/ 881663450 w 90"/>
                <a:gd name="T43" fmla="*/ 2147483647 h 98"/>
                <a:gd name="T44" fmla="*/ 742453465 w 90"/>
                <a:gd name="T45" fmla="*/ 2147483647 h 98"/>
                <a:gd name="T46" fmla="*/ 1809730654 w 90"/>
                <a:gd name="T47" fmla="*/ 2147483647 h 98"/>
                <a:gd name="T48" fmla="*/ 2041747295 w 90"/>
                <a:gd name="T49" fmla="*/ 1625042551 h 98"/>
                <a:gd name="T50" fmla="*/ 2134553952 w 90"/>
                <a:gd name="T51" fmla="*/ 1857193798 h 98"/>
                <a:gd name="T52" fmla="*/ 2147483647 w 90"/>
                <a:gd name="T53" fmla="*/ 2147483647 h 98"/>
                <a:gd name="T54" fmla="*/ 2147483647 w 90"/>
                <a:gd name="T55" fmla="*/ 1485752057 h 98"/>
                <a:gd name="T56" fmla="*/ 2147483647 w 90"/>
                <a:gd name="T57" fmla="*/ 1160740907 h 98"/>
                <a:gd name="T58" fmla="*/ 2041747295 w 90"/>
                <a:gd name="T59" fmla="*/ 1625042551 h 98"/>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90"/>
                <a:gd name="T91" fmla="*/ 0 h 98"/>
                <a:gd name="T92" fmla="*/ 90 w 90"/>
                <a:gd name="T93" fmla="*/ 98 h 98"/>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90" h="98">
                  <a:moveTo>
                    <a:pt x="39" y="52"/>
                  </a:moveTo>
                  <a:cubicBezTo>
                    <a:pt x="44" y="48"/>
                    <a:pt x="44" y="42"/>
                    <a:pt x="42" y="36"/>
                  </a:cubicBezTo>
                  <a:cubicBezTo>
                    <a:pt x="16" y="44"/>
                    <a:pt x="16" y="44"/>
                    <a:pt x="16" y="44"/>
                  </a:cubicBezTo>
                  <a:cubicBezTo>
                    <a:pt x="8" y="46"/>
                    <a:pt x="15" y="54"/>
                    <a:pt x="12" y="55"/>
                  </a:cubicBezTo>
                  <a:cubicBezTo>
                    <a:pt x="11" y="56"/>
                    <a:pt x="10" y="55"/>
                    <a:pt x="10" y="54"/>
                  </a:cubicBezTo>
                  <a:cubicBezTo>
                    <a:pt x="8" y="48"/>
                    <a:pt x="7" y="43"/>
                    <a:pt x="5" y="38"/>
                  </a:cubicBezTo>
                  <a:cubicBezTo>
                    <a:pt x="4" y="34"/>
                    <a:pt x="2" y="29"/>
                    <a:pt x="1" y="23"/>
                  </a:cubicBezTo>
                  <a:cubicBezTo>
                    <a:pt x="0" y="22"/>
                    <a:pt x="1" y="21"/>
                    <a:pt x="1" y="21"/>
                  </a:cubicBezTo>
                  <a:cubicBezTo>
                    <a:pt x="4" y="20"/>
                    <a:pt x="3" y="30"/>
                    <a:pt x="12" y="28"/>
                  </a:cubicBezTo>
                  <a:cubicBezTo>
                    <a:pt x="68" y="11"/>
                    <a:pt x="68" y="11"/>
                    <a:pt x="68" y="11"/>
                  </a:cubicBezTo>
                  <a:cubicBezTo>
                    <a:pt x="77" y="9"/>
                    <a:pt x="70" y="1"/>
                    <a:pt x="73" y="0"/>
                  </a:cubicBezTo>
                  <a:cubicBezTo>
                    <a:pt x="74" y="0"/>
                    <a:pt x="74" y="0"/>
                    <a:pt x="75" y="2"/>
                  </a:cubicBezTo>
                  <a:cubicBezTo>
                    <a:pt x="76" y="7"/>
                    <a:pt x="78" y="12"/>
                    <a:pt x="79" y="17"/>
                  </a:cubicBezTo>
                  <a:cubicBezTo>
                    <a:pt x="81" y="22"/>
                    <a:pt x="82" y="27"/>
                    <a:pt x="84" y="34"/>
                  </a:cubicBezTo>
                  <a:cubicBezTo>
                    <a:pt x="90" y="52"/>
                    <a:pt x="84" y="65"/>
                    <a:pt x="73" y="68"/>
                  </a:cubicBezTo>
                  <a:cubicBezTo>
                    <a:pt x="64" y="71"/>
                    <a:pt x="55" y="67"/>
                    <a:pt x="46" y="46"/>
                  </a:cubicBezTo>
                  <a:cubicBezTo>
                    <a:pt x="46" y="46"/>
                    <a:pt x="46" y="46"/>
                    <a:pt x="46" y="46"/>
                  </a:cubicBezTo>
                  <a:cubicBezTo>
                    <a:pt x="49" y="57"/>
                    <a:pt x="48" y="64"/>
                    <a:pt x="41" y="71"/>
                  </a:cubicBezTo>
                  <a:cubicBezTo>
                    <a:pt x="28" y="84"/>
                    <a:pt x="28" y="84"/>
                    <a:pt x="28" y="84"/>
                  </a:cubicBezTo>
                  <a:cubicBezTo>
                    <a:pt x="21" y="91"/>
                    <a:pt x="27" y="97"/>
                    <a:pt x="24" y="98"/>
                  </a:cubicBezTo>
                  <a:cubicBezTo>
                    <a:pt x="23" y="98"/>
                    <a:pt x="23" y="98"/>
                    <a:pt x="22" y="97"/>
                  </a:cubicBezTo>
                  <a:cubicBezTo>
                    <a:pt x="21" y="93"/>
                    <a:pt x="20" y="89"/>
                    <a:pt x="19" y="85"/>
                  </a:cubicBezTo>
                  <a:cubicBezTo>
                    <a:pt x="16" y="73"/>
                    <a:pt x="16" y="73"/>
                    <a:pt x="16" y="73"/>
                  </a:cubicBezTo>
                  <a:lnTo>
                    <a:pt x="39" y="52"/>
                  </a:lnTo>
                  <a:close/>
                  <a:moveTo>
                    <a:pt x="44" y="35"/>
                  </a:moveTo>
                  <a:cubicBezTo>
                    <a:pt x="46" y="40"/>
                    <a:pt x="46" y="40"/>
                    <a:pt x="46" y="40"/>
                  </a:cubicBezTo>
                  <a:cubicBezTo>
                    <a:pt x="49" y="52"/>
                    <a:pt x="57" y="56"/>
                    <a:pt x="68" y="52"/>
                  </a:cubicBezTo>
                  <a:cubicBezTo>
                    <a:pt x="80" y="49"/>
                    <a:pt x="84" y="41"/>
                    <a:pt x="81" y="32"/>
                  </a:cubicBezTo>
                  <a:cubicBezTo>
                    <a:pt x="79" y="25"/>
                    <a:pt x="79" y="25"/>
                    <a:pt x="79" y="25"/>
                  </a:cubicBezTo>
                  <a:lnTo>
                    <a:pt x="44" y="35"/>
                  </a:ln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48" name="Freeform 11">
              <a:extLst>
                <a:ext uri="{FF2B5EF4-FFF2-40B4-BE49-F238E27FC236}">
                  <a16:creationId xmlns:a16="http://schemas.microsoft.com/office/drawing/2014/main" id="{0B525109-28D6-5105-BEF8-A0D0420A7D53}"/>
                </a:ext>
              </a:extLst>
            </p:cNvPr>
            <p:cNvSpPr/>
            <p:nvPr/>
          </p:nvSpPr>
          <p:spPr bwMode="auto">
            <a:xfrm>
              <a:off x="6824922" y="2028311"/>
              <a:ext cx="552634" cy="408719"/>
            </a:xfrm>
            <a:custGeom>
              <a:avLst/>
              <a:gdLst>
                <a:gd name="T0" fmla="*/ 1536097220 w 81"/>
                <a:gd name="T1" fmla="*/ 46403232 h 60"/>
                <a:gd name="T2" fmla="*/ 1629192135 w 81"/>
                <a:gd name="T3" fmla="*/ 139209709 h 60"/>
                <a:gd name="T4" fmla="*/ 1443002306 w 81"/>
                <a:gd name="T5" fmla="*/ 185612928 h 60"/>
                <a:gd name="T6" fmla="*/ 139645837 w 81"/>
                <a:gd name="T7" fmla="*/ 1438493392 h 60"/>
                <a:gd name="T8" fmla="*/ 884418959 w 81"/>
                <a:gd name="T9" fmla="*/ 2147483647 h 60"/>
                <a:gd name="T10" fmla="*/ 2147483647 w 81"/>
                <a:gd name="T11" fmla="*/ 46403232 h 60"/>
                <a:gd name="T12" fmla="*/ 2147483647 w 81"/>
                <a:gd name="T13" fmla="*/ 1160080892 h 60"/>
                <a:gd name="T14" fmla="*/ 2147483647 w 81"/>
                <a:gd name="T15" fmla="*/ 2088138879 h 60"/>
                <a:gd name="T16" fmla="*/ 2147483647 w 81"/>
                <a:gd name="T17" fmla="*/ 2147483647 h 60"/>
                <a:gd name="T18" fmla="*/ 2147483647 w 81"/>
                <a:gd name="T19" fmla="*/ 2147483647 h 60"/>
                <a:gd name="T20" fmla="*/ 2147483647 w 81"/>
                <a:gd name="T21" fmla="*/ 2147483647 h 60"/>
                <a:gd name="T22" fmla="*/ 2147483647 w 81"/>
                <a:gd name="T23" fmla="*/ 2147483647 h 60"/>
                <a:gd name="T24" fmla="*/ 2147483647 w 81"/>
                <a:gd name="T25" fmla="*/ 2147483647 h 60"/>
                <a:gd name="T26" fmla="*/ 2147483647 w 81"/>
                <a:gd name="T27" fmla="*/ 2147483647 h 60"/>
                <a:gd name="T28" fmla="*/ 2147483647 w 81"/>
                <a:gd name="T29" fmla="*/ 1160080892 h 60"/>
                <a:gd name="T30" fmla="*/ 2147483647 w 81"/>
                <a:gd name="T31" fmla="*/ 510435618 h 60"/>
                <a:gd name="T32" fmla="*/ 1349907391 w 81"/>
                <a:gd name="T33" fmla="*/ 2147483647 h 60"/>
                <a:gd name="T34" fmla="*/ 46550882 w 81"/>
                <a:gd name="T35" fmla="*/ 1438493392 h 60"/>
                <a:gd name="T36" fmla="*/ 232740805 w 81"/>
                <a:gd name="T37" fmla="*/ 417629074 h 60"/>
                <a:gd name="T38" fmla="*/ 46550882 w 81"/>
                <a:gd name="T39" fmla="*/ 185612928 h 60"/>
                <a:gd name="T40" fmla="*/ 93094941 w 81"/>
                <a:gd name="T41" fmla="*/ 139209709 h 60"/>
                <a:gd name="T42" fmla="*/ 1536097220 w 81"/>
                <a:gd name="T43" fmla="*/ 46403232 h 6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81"/>
                <a:gd name="T67" fmla="*/ 0 h 60"/>
                <a:gd name="T68" fmla="*/ 81 w 81"/>
                <a:gd name="T69" fmla="*/ 60 h 60"/>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81" h="60">
                  <a:moveTo>
                    <a:pt x="33" y="1"/>
                  </a:moveTo>
                  <a:cubicBezTo>
                    <a:pt x="34" y="1"/>
                    <a:pt x="35" y="2"/>
                    <a:pt x="35" y="3"/>
                  </a:cubicBezTo>
                  <a:cubicBezTo>
                    <a:pt x="35" y="4"/>
                    <a:pt x="33" y="4"/>
                    <a:pt x="31" y="4"/>
                  </a:cubicBezTo>
                  <a:cubicBezTo>
                    <a:pt x="17" y="8"/>
                    <a:pt x="3" y="14"/>
                    <a:pt x="3" y="31"/>
                  </a:cubicBezTo>
                  <a:cubicBezTo>
                    <a:pt x="4" y="42"/>
                    <a:pt x="10" y="48"/>
                    <a:pt x="19" y="48"/>
                  </a:cubicBezTo>
                  <a:cubicBezTo>
                    <a:pt x="42" y="47"/>
                    <a:pt x="28" y="2"/>
                    <a:pt x="56" y="1"/>
                  </a:cubicBezTo>
                  <a:cubicBezTo>
                    <a:pt x="70" y="0"/>
                    <a:pt x="80" y="11"/>
                    <a:pt x="81" y="25"/>
                  </a:cubicBezTo>
                  <a:cubicBezTo>
                    <a:pt x="81" y="36"/>
                    <a:pt x="77" y="42"/>
                    <a:pt x="77" y="45"/>
                  </a:cubicBezTo>
                  <a:cubicBezTo>
                    <a:pt x="77" y="49"/>
                    <a:pt x="80" y="47"/>
                    <a:pt x="81" y="49"/>
                  </a:cubicBezTo>
                  <a:cubicBezTo>
                    <a:pt x="81" y="50"/>
                    <a:pt x="80" y="50"/>
                    <a:pt x="79" y="50"/>
                  </a:cubicBezTo>
                  <a:cubicBezTo>
                    <a:pt x="57" y="53"/>
                    <a:pt x="57" y="53"/>
                    <a:pt x="57" y="53"/>
                  </a:cubicBezTo>
                  <a:cubicBezTo>
                    <a:pt x="55" y="54"/>
                    <a:pt x="54" y="54"/>
                    <a:pt x="54" y="54"/>
                  </a:cubicBezTo>
                  <a:cubicBezTo>
                    <a:pt x="53" y="54"/>
                    <a:pt x="52" y="54"/>
                    <a:pt x="52" y="53"/>
                  </a:cubicBezTo>
                  <a:cubicBezTo>
                    <a:pt x="52" y="52"/>
                    <a:pt x="55" y="52"/>
                    <a:pt x="59" y="50"/>
                  </a:cubicBezTo>
                  <a:cubicBezTo>
                    <a:pt x="72" y="44"/>
                    <a:pt x="79" y="38"/>
                    <a:pt x="78" y="25"/>
                  </a:cubicBezTo>
                  <a:cubicBezTo>
                    <a:pt x="78" y="17"/>
                    <a:pt x="74" y="11"/>
                    <a:pt x="65" y="11"/>
                  </a:cubicBezTo>
                  <a:cubicBezTo>
                    <a:pt x="47" y="12"/>
                    <a:pt x="59" y="58"/>
                    <a:pt x="29" y="59"/>
                  </a:cubicBezTo>
                  <a:cubicBezTo>
                    <a:pt x="14" y="60"/>
                    <a:pt x="1" y="48"/>
                    <a:pt x="1" y="31"/>
                  </a:cubicBezTo>
                  <a:cubicBezTo>
                    <a:pt x="0" y="19"/>
                    <a:pt x="5" y="14"/>
                    <a:pt x="5" y="9"/>
                  </a:cubicBezTo>
                  <a:cubicBezTo>
                    <a:pt x="5" y="5"/>
                    <a:pt x="1" y="6"/>
                    <a:pt x="1" y="4"/>
                  </a:cubicBezTo>
                  <a:cubicBezTo>
                    <a:pt x="1" y="3"/>
                    <a:pt x="1" y="3"/>
                    <a:pt x="2" y="3"/>
                  </a:cubicBezTo>
                  <a:lnTo>
                    <a:pt x="33" y="1"/>
                  </a:ln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49" name="Freeform 12">
              <a:extLst>
                <a:ext uri="{FF2B5EF4-FFF2-40B4-BE49-F238E27FC236}">
                  <a16:creationId xmlns:a16="http://schemas.microsoft.com/office/drawing/2014/main" id="{011BD171-9613-CA6F-EEAA-196548430974}"/>
                </a:ext>
              </a:extLst>
            </p:cNvPr>
            <p:cNvSpPr/>
            <p:nvPr/>
          </p:nvSpPr>
          <p:spPr bwMode="auto">
            <a:xfrm>
              <a:off x="6804773" y="2526257"/>
              <a:ext cx="552634" cy="313735"/>
            </a:xfrm>
            <a:custGeom>
              <a:avLst/>
              <a:gdLst>
                <a:gd name="T0" fmla="*/ 2147483647 w 81"/>
                <a:gd name="T1" fmla="*/ 883818696 h 46"/>
                <a:gd name="T2" fmla="*/ 2147483647 w 81"/>
                <a:gd name="T3" fmla="*/ 465166759 h 46"/>
                <a:gd name="T4" fmla="*/ 2147483647 w 81"/>
                <a:gd name="T5" fmla="*/ 604717405 h 46"/>
                <a:gd name="T6" fmla="*/ 2147483647 w 81"/>
                <a:gd name="T7" fmla="*/ 1302470847 h 46"/>
                <a:gd name="T8" fmla="*/ 2147483647 w 81"/>
                <a:gd name="T9" fmla="*/ 2046739110 h 46"/>
                <a:gd name="T10" fmla="*/ 2147483647 w 81"/>
                <a:gd name="T11" fmla="*/ 2139775148 h 46"/>
                <a:gd name="T12" fmla="*/ 2147483647 w 81"/>
                <a:gd name="T13" fmla="*/ 1628086747 h 46"/>
                <a:gd name="T14" fmla="*/ 512032478 w 81"/>
                <a:gd name="T15" fmla="*/ 1255956238 h 46"/>
                <a:gd name="T16" fmla="*/ 93094941 w 81"/>
                <a:gd name="T17" fmla="*/ 1674608176 h 46"/>
                <a:gd name="T18" fmla="*/ 46550882 w 81"/>
                <a:gd name="T19" fmla="*/ 1581572138 h 46"/>
                <a:gd name="T20" fmla="*/ 139645837 w 81"/>
                <a:gd name="T21" fmla="*/ 837304088 h 46"/>
                <a:gd name="T22" fmla="*/ 232740805 w 81"/>
                <a:gd name="T23" fmla="*/ 93036064 h 46"/>
                <a:gd name="T24" fmla="*/ 325835719 w 81"/>
                <a:gd name="T25" fmla="*/ 0 h 46"/>
                <a:gd name="T26" fmla="*/ 605127393 w 81"/>
                <a:gd name="T27" fmla="*/ 511688188 h 46"/>
                <a:gd name="T28" fmla="*/ 2147483647 w 81"/>
                <a:gd name="T29" fmla="*/ 883818696 h 4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81"/>
                <a:gd name="T46" fmla="*/ 0 h 46"/>
                <a:gd name="T47" fmla="*/ 81 w 81"/>
                <a:gd name="T48" fmla="*/ 46 h 4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81" h="46">
                  <a:moveTo>
                    <a:pt x="71" y="19"/>
                  </a:moveTo>
                  <a:cubicBezTo>
                    <a:pt x="80" y="20"/>
                    <a:pt x="77" y="10"/>
                    <a:pt x="80" y="10"/>
                  </a:cubicBezTo>
                  <a:cubicBezTo>
                    <a:pt x="81" y="10"/>
                    <a:pt x="81" y="11"/>
                    <a:pt x="81" y="13"/>
                  </a:cubicBezTo>
                  <a:cubicBezTo>
                    <a:pt x="80" y="18"/>
                    <a:pt x="80" y="24"/>
                    <a:pt x="79" y="28"/>
                  </a:cubicBezTo>
                  <a:cubicBezTo>
                    <a:pt x="78" y="33"/>
                    <a:pt x="78" y="38"/>
                    <a:pt x="77" y="44"/>
                  </a:cubicBezTo>
                  <a:cubicBezTo>
                    <a:pt x="77" y="46"/>
                    <a:pt x="76" y="46"/>
                    <a:pt x="75" y="46"/>
                  </a:cubicBezTo>
                  <a:cubicBezTo>
                    <a:pt x="72" y="45"/>
                    <a:pt x="78" y="36"/>
                    <a:pt x="69" y="35"/>
                  </a:cubicBezTo>
                  <a:cubicBezTo>
                    <a:pt x="11" y="27"/>
                    <a:pt x="11" y="27"/>
                    <a:pt x="11" y="27"/>
                  </a:cubicBezTo>
                  <a:cubicBezTo>
                    <a:pt x="2" y="26"/>
                    <a:pt x="5" y="36"/>
                    <a:pt x="2" y="36"/>
                  </a:cubicBezTo>
                  <a:cubicBezTo>
                    <a:pt x="1" y="36"/>
                    <a:pt x="0" y="35"/>
                    <a:pt x="1" y="34"/>
                  </a:cubicBezTo>
                  <a:cubicBezTo>
                    <a:pt x="1" y="28"/>
                    <a:pt x="2" y="22"/>
                    <a:pt x="3" y="18"/>
                  </a:cubicBezTo>
                  <a:cubicBezTo>
                    <a:pt x="3" y="14"/>
                    <a:pt x="4" y="8"/>
                    <a:pt x="5" y="2"/>
                  </a:cubicBezTo>
                  <a:cubicBezTo>
                    <a:pt x="5" y="1"/>
                    <a:pt x="6" y="0"/>
                    <a:pt x="7" y="0"/>
                  </a:cubicBezTo>
                  <a:cubicBezTo>
                    <a:pt x="10" y="1"/>
                    <a:pt x="4" y="10"/>
                    <a:pt x="13" y="11"/>
                  </a:cubicBezTo>
                  <a:lnTo>
                    <a:pt x="71" y="19"/>
                  </a:ln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50" name="Freeform 13">
              <a:extLst>
                <a:ext uri="{FF2B5EF4-FFF2-40B4-BE49-F238E27FC236}">
                  <a16:creationId xmlns:a16="http://schemas.microsoft.com/office/drawing/2014/main" id="{9A04D983-EB30-14FC-8D05-B22FA31E41E7}"/>
                </a:ext>
              </a:extLst>
            </p:cNvPr>
            <p:cNvSpPr/>
            <p:nvPr/>
          </p:nvSpPr>
          <p:spPr bwMode="auto">
            <a:xfrm>
              <a:off x="6686763" y="2934976"/>
              <a:ext cx="615957" cy="497945"/>
            </a:xfrm>
            <a:custGeom>
              <a:avLst/>
              <a:gdLst>
                <a:gd name="T0" fmla="*/ 2147483647 w 90"/>
                <a:gd name="T1" fmla="*/ 1581964209 h 73"/>
                <a:gd name="T2" fmla="*/ 2147483647 w 90"/>
                <a:gd name="T3" fmla="*/ 93054312 h 73"/>
                <a:gd name="T4" fmla="*/ 2147483647 w 90"/>
                <a:gd name="T5" fmla="*/ 93054312 h 73"/>
                <a:gd name="T6" fmla="*/ 2147483647 w 90"/>
                <a:gd name="T7" fmla="*/ 139581482 h 73"/>
                <a:gd name="T8" fmla="*/ 2147483647 w 90"/>
                <a:gd name="T9" fmla="*/ 651393855 h 73"/>
                <a:gd name="T10" fmla="*/ 2147483647 w 90"/>
                <a:gd name="T11" fmla="*/ 697920998 h 73"/>
                <a:gd name="T12" fmla="*/ 2147483647 w 90"/>
                <a:gd name="T13" fmla="*/ 790982104 h 73"/>
                <a:gd name="T14" fmla="*/ 2147483647 w 90"/>
                <a:gd name="T15" fmla="*/ 884036390 h 73"/>
                <a:gd name="T16" fmla="*/ 2147483647 w 90"/>
                <a:gd name="T17" fmla="*/ 2147483647 h 73"/>
                <a:gd name="T18" fmla="*/ 2147483647 w 90"/>
                <a:gd name="T19" fmla="*/ 2147483647 h 73"/>
                <a:gd name="T20" fmla="*/ 2147483647 w 90"/>
                <a:gd name="T21" fmla="*/ 2147483647 h 73"/>
                <a:gd name="T22" fmla="*/ 2147483647 w 90"/>
                <a:gd name="T23" fmla="*/ 2147483647 h 73"/>
                <a:gd name="T24" fmla="*/ 2147483647 w 90"/>
                <a:gd name="T25" fmla="*/ 2147483647 h 73"/>
                <a:gd name="T26" fmla="*/ 2014117967 w 90"/>
                <a:gd name="T27" fmla="*/ 2147483647 h 73"/>
                <a:gd name="T28" fmla="*/ 2014117967 w 90"/>
                <a:gd name="T29" fmla="*/ 2147483647 h 73"/>
                <a:gd name="T30" fmla="*/ 2147483647 w 90"/>
                <a:gd name="T31" fmla="*/ 2147483647 h 73"/>
                <a:gd name="T32" fmla="*/ 655761502 w 90"/>
                <a:gd name="T33" fmla="*/ 1395848816 h 73"/>
                <a:gd name="T34" fmla="*/ 140520329 w 90"/>
                <a:gd name="T35" fmla="*/ 1675018494 h 73"/>
                <a:gd name="T36" fmla="*/ 46840105 w 90"/>
                <a:gd name="T37" fmla="*/ 1721545637 h 73"/>
                <a:gd name="T38" fmla="*/ 0 w 90"/>
                <a:gd name="T39" fmla="*/ 1628491352 h 73"/>
                <a:gd name="T40" fmla="*/ 281040659 w 90"/>
                <a:gd name="T41" fmla="*/ 884036390 h 73"/>
                <a:gd name="T42" fmla="*/ 515241226 w 90"/>
                <a:gd name="T43" fmla="*/ 93054312 h 73"/>
                <a:gd name="T44" fmla="*/ 608921410 w 90"/>
                <a:gd name="T45" fmla="*/ 46527156 h 73"/>
                <a:gd name="T46" fmla="*/ 655761502 w 90"/>
                <a:gd name="T47" fmla="*/ 139581482 h 73"/>
                <a:gd name="T48" fmla="*/ 889955118 w 90"/>
                <a:gd name="T49" fmla="*/ 651393855 h 73"/>
                <a:gd name="T50" fmla="*/ 2147483647 w 90"/>
                <a:gd name="T51" fmla="*/ 1581964209 h 73"/>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90"/>
                <a:gd name="T79" fmla="*/ 0 h 73"/>
                <a:gd name="T80" fmla="*/ 90 w 90"/>
                <a:gd name="T81" fmla="*/ 73 h 73"/>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90" h="73">
                  <a:moveTo>
                    <a:pt x="79" y="34"/>
                  </a:moveTo>
                  <a:cubicBezTo>
                    <a:pt x="80" y="11"/>
                    <a:pt x="64" y="5"/>
                    <a:pt x="65" y="2"/>
                  </a:cubicBezTo>
                  <a:cubicBezTo>
                    <a:pt x="65" y="2"/>
                    <a:pt x="65" y="1"/>
                    <a:pt x="66" y="2"/>
                  </a:cubicBezTo>
                  <a:cubicBezTo>
                    <a:pt x="66" y="2"/>
                    <a:pt x="68" y="2"/>
                    <a:pt x="70" y="3"/>
                  </a:cubicBezTo>
                  <a:cubicBezTo>
                    <a:pt x="88" y="14"/>
                    <a:pt x="88" y="14"/>
                    <a:pt x="88" y="14"/>
                  </a:cubicBezTo>
                  <a:cubicBezTo>
                    <a:pt x="90" y="14"/>
                    <a:pt x="90" y="15"/>
                    <a:pt x="90" y="15"/>
                  </a:cubicBezTo>
                  <a:cubicBezTo>
                    <a:pt x="90" y="16"/>
                    <a:pt x="89" y="16"/>
                    <a:pt x="88" y="17"/>
                  </a:cubicBezTo>
                  <a:cubicBezTo>
                    <a:pt x="88" y="17"/>
                    <a:pt x="87" y="18"/>
                    <a:pt x="87" y="19"/>
                  </a:cubicBezTo>
                  <a:cubicBezTo>
                    <a:pt x="70" y="67"/>
                    <a:pt x="70" y="67"/>
                    <a:pt x="70" y="67"/>
                  </a:cubicBezTo>
                  <a:cubicBezTo>
                    <a:pt x="70" y="69"/>
                    <a:pt x="70" y="70"/>
                    <a:pt x="70" y="70"/>
                  </a:cubicBezTo>
                  <a:cubicBezTo>
                    <a:pt x="71" y="71"/>
                    <a:pt x="71" y="71"/>
                    <a:pt x="71" y="72"/>
                  </a:cubicBezTo>
                  <a:cubicBezTo>
                    <a:pt x="70" y="73"/>
                    <a:pt x="70" y="73"/>
                    <a:pt x="68" y="73"/>
                  </a:cubicBezTo>
                  <a:cubicBezTo>
                    <a:pt x="47" y="69"/>
                    <a:pt x="47" y="69"/>
                    <a:pt x="47" y="69"/>
                  </a:cubicBezTo>
                  <a:cubicBezTo>
                    <a:pt x="46" y="69"/>
                    <a:pt x="44" y="69"/>
                    <a:pt x="43" y="69"/>
                  </a:cubicBezTo>
                  <a:cubicBezTo>
                    <a:pt x="43" y="68"/>
                    <a:pt x="42" y="68"/>
                    <a:pt x="43" y="67"/>
                  </a:cubicBezTo>
                  <a:cubicBezTo>
                    <a:pt x="43" y="65"/>
                    <a:pt x="60" y="69"/>
                    <a:pt x="73" y="50"/>
                  </a:cubicBezTo>
                  <a:cubicBezTo>
                    <a:pt x="14" y="30"/>
                    <a:pt x="14" y="30"/>
                    <a:pt x="14" y="30"/>
                  </a:cubicBezTo>
                  <a:cubicBezTo>
                    <a:pt x="7" y="28"/>
                    <a:pt x="4" y="31"/>
                    <a:pt x="3" y="36"/>
                  </a:cubicBezTo>
                  <a:cubicBezTo>
                    <a:pt x="2" y="37"/>
                    <a:pt x="2" y="38"/>
                    <a:pt x="1" y="37"/>
                  </a:cubicBezTo>
                  <a:cubicBezTo>
                    <a:pt x="0" y="37"/>
                    <a:pt x="0" y="36"/>
                    <a:pt x="0" y="35"/>
                  </a:cubicBezTo>
                  <a:cubicBezTo>
                    <a:pt x="2" y="29"/>
                    <a:pt x="4" y="24"/>
                    <a:pt x="6" y="19"/>
                  </a:cubicBezTo>
                  <a:cubicBezTo>
                    <a:pt x="7" y="14"/>
                    <a:pt x="9" y="8"/>
                    <a:pt x="11" y="2"/>
                  </a:cubicBezTo>
                  <a:cubicBezTo>
                    <a:pt x="12" y="1"/>
                    <a:pt x="12" y="0"/>
                    <a:pt x="13" y="1"/>
                  </a:cubicBezTo>
                  <a:cubicBezTo>
                    <a:pt x="14" y="1"/>
                    <a:pt x="14" y="2"/>
                    <a:pt x="14" y="3"/>
                  </a:cubicBezTo>
                  <a:cubicBezTo>
                    <a:pt x="12" y="8"/>
                    <a:pt x="12" y="12"/>
                    <a:pt x="19" y="14"/>
                  </a:cubicBezTo>
                  <a:lnTo>
                    <a:pt x="79" y="34"/>
                  </a:ln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51" name="Freeform 14">
              <a:extLst>
                <a:ext uri="{FF2B5EF4-FFF2-40B4-BE49-F238E27FC236}">
                  <a16:creationId xmlns:a16="http://schemas.microsoft.com/office/drawing/2014/main" id="{29254853-7B4B-602B-2A62-455661D76609}"/>
                </a:ext>
              </a:extLst>
            </p:cNvPr>
            <p:cNvSpPr/>
            <p:nvPr/>
          </p:nvSpPr>
          <p:spPr bwMode="auto">
            <a:xfrm>
              <a:off x="6442107" y="3427167"/>
              <a:ext cx="641863" cy="598687"/>
            </a:xfrm>
            <a:custGeom>
              <a:avLst/>
              <a:gdLst>
                <a:gd name="T0" fmla="*/ 1771794380 w 94"/>
                <a:gd name="T1" fmla="*/ 1943943669 h 88"/>
                <a:gd name="T2" fmla="*/ 2147483647 w 94"/>
                <a:gd name="T3" fmla="*/ 2147483647 h 88"/>
                <a:gd name="T4" fmla="*/ 2147483647 w 94"/>
                <a:gd name="T5" fmla="*/ 2147483647 h 88"/>
                <a:gd name="T6" fmla="*/ 2147483647 w 94"/>
                <a:gd name="T7" fmla="*/ 2147483647 h 88"/>
                <a:gd name="T8" fmla="*/ 2147483647 w 94"/>
                <a:gd name="T9" fmla="*/ 2147483647 h 88"/>
                <a:gd name="T10" fmla="*/ 2147483647 w 94"/>
                <a:gd name="T11" fmla="*/ 2147483647 h 88"/>
                <a:gd name="T12" fmla="*/ 2147483647 w 94"/>
                <a:gd name="T13" fmla="*/ 2147483647 h 88"/>
                <a:gd name="T14" fmla="*/ 2147483647 w 94"/>
                <a:gd name="T15" fmla="*/ 2147483647 h 88"/>
                <a:gd name="T16" fmla="*/ 2147483647 w 94"/>
                <a:gd name="T17" fmla="*/ 2147483647 h 88"/>
                <a:gd name="T18" fmla="*/ 1678539910 w 94"/>
                <a:gd name="T19" fmla="*/ 1943943669 h 88"/>
                <a:gd name="T20" fmla="*/ 606137195 w 94"/>
                <a:gd name="T21" fmla="*/ 1249677465 h 88"/>
                <a:gd name="T22" fmla="*/ 46623834 w 94"/>
                <a:gd name="T23" fmla="*/ 1434814552 h 88"/>
                <a:gd name="T24" fmla="*/ 46623834 w 94"/>
                <a:gd name="T25" fmla="*/ 1342249410 h 88"/>
                <a:gd name="T26" fmla="*/ 419634978 w 94"/>
                <a:gd name="T27" fmla="*/ 740548562 h 88"/>
                <a:gd name="T28" fmla="*/ 792646134 w 94"/>
                <a:gd name="T29" fmla="*/ 92571972 h 88"/>
                <a:gd name="T30" fmla="*/ 932524638 w 94"/>
                <a:gd name="T31" fmla="*/ 46282584 h 88"/>
                <a:gd name="T32" fmla="*/ 979148459 w 94"/>
                <a:gd name="T33" fmla="*/ 601694045 h 88"/>
                <a:gd name="T34" fmla="*/ 2004920738 w 94"/>
                <a:gd name="T35" fmla="*/ 1249677465 h 88"/>
                <a:gd name="T36" fmla="*/ 2147483647 w 94"/>
                <a:gd name="T37" fmla="*/ 1342249410 h 88"/>
                <a:gd name="T38" fmla="*/ 2147483647 w 94"/>
                <a:gd name="T39" fmla="*/ 1110822949 h 88"/>
                <a:gd name="T40" fmla="*/ 2147483647 w 94"/>
                <a:gd name="T41" fmla="*/ 1203394894 h 88"/>
                <a:gd name="T42" fmla="*/ 2147483647 w 94"/>
                <a:gd name="T43" fmla="*/ 1805089152 h 88"/>
                <a:gd name="T44" fmla="*/ 2147483647 w 94"/>
                <a:gd name="T45" fmla="*/ 2147483647 h 88"/>
                <a:gd name="T46" fmla="*/ 2147483647 w 94"/>
                <a:gd name="T47" fmla="*/ 2147483647 h 88"/>
                <a:gd name="T48" fmla="*/ 2147483647 w 94"/>
                <a:gd name="T49" fmla="*/ 2082798185 h 88"/>
                <a:gd name="T50" fmla="*/ 2147483647 w 94"/>
                <a:gd name="T51" fmla="*/ 2036515614 h 88"/>
                <a:gd name="T52" fmla="*/ 1771794380 w 94"/>
                <a:gd name="T53" fmla="*/ 1943943669 h 88"/>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94"/>
                <a:gd name="T82" fmla="*/ 0 h 88"/>
                <a:gd name="T83" fmla="*/ 94 w 94"/>
                <a:gd name="T84" fmla="*/ 88 h 88"/>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94" h="88">
                  <a:moveTo>
                    <a:pt x="38" y="42"/>
                  </a:moveTo>
                  <a:cubicBezTo>
                    <a:pt x="47" y="57"/>
                    <a:pt x="47" y="57"/>
                    <a:pt x="47" y="57"/>
                  </a:cubicBezTo>
                  <a:cubicBezTo>
                    <a:pt x="50" y="63"/>
                    <a:pt x="53" y="66"/>
                    <a:pt x="56" y="68"/>
                  </a:cubicBezTo>
                  <a:cubicBezTo>
                    <a:pt x="62" y="72"/>
                    <a:pt x="65" y="65"/>
                    <a:pt x="67" y="66"/>
                  </a:cubicBezTo>
                  <a:cubicBezTo>
                    <a:pt x="67" y="67"/>
                    <a:pt x="67" y="68"/>
                    <a:pt x="67" y="69"/>
                  </a:cubicBezTo>
                  <a:cubicBezTo>
                    <a:pt x="65" y="72"/>
                    <a:pt x="63" y="74"/>
                    <a:pt x="61" y="78"/>
                  </a:cubicBezTo>
                  <a:cubicBezTo>
                    <a:pt x="59" y="81"/>
                    <a:pt x="57" y="84"/>
                    <a:pt x="55" y="87"/>
                  </a:cubicBezTo>
                  <a:cubicBezTo>
                    <a:pt x="55" y="88"/>
                    <a:pt x="54" y="88"/>
                    <a:pt x="54" y="88"/>
                  </a:cubicBezTo>
                  <a:cubicBezTo>
                    <a:pt x="52" y="86"/>
                    <a:pt x="57" y="84"/>
                    <a:pt x="48" y="65"/>
                  </a:cubicBezTo>
                  <a:cubicBezTo>
                    <a:pt x="36" y="42"/>
                    <a:pt x="36" y="42"/>
                    <a:pt x="36" y="42"/>
                  </a:cubicBezTo>
                  <a:cubicBezTo>
                    <a:pt x="13" y="27"/>
                    <a:pt x="13" y="27"/>
                    <a:pt x="13" y="27"/>
                  </a:cubicBezTo>
                  <a:cubicBezTo>
                    <a:pt x="5" y="23"/>
                    <a:pt x="3" y="33"/>
                    <a:pt x="1" y="31"/>
                  </a:cubicBezTo>
                  <a:cubicBezTo>
                    <a:pt x="0" y="31"/>
                    <a:pt x="0" y="30"/>
                    <a:pt x="1" y="29"/>
                  </a:cubicBezTo>
                  <a:cubicBezTo>
                    <a:pt x="4" y="24"/>
                    <a:pt x="7" y="19"/>
                    <a:pt x="9" y="16"/>
                  </a:cubicBezTo>
                  <a:cubicBezTo>
                    <a:pt x="12" y="12"/>
                    <a:pt x="14" y="7"/>
                    <a:pt x="17" y="2"/>
                  </a:cubicBezTo>
                  <a:cubicBezTo>
                    <a:pt x="18" y="1"/>
                    <a:pt x="19" y="0"/>
                    <a:pt x="20" y="1"/>
                  </a:cubicBezTo>
                  <a:cubicBezTo>
                    <a:pt x="23" y="3"/>
                    <a:pt x="14" y="9"/>
                    <a:pt x="21" y="13"/>
                  </a:cubicBezTo>
                  <a:cubicBezTo>
                    <a:pt x="43" y="27"/>
                    <a:pt x="43" y="27"/>
                    <a:pt x="43" y="27"/>
                  </a:cubicBezTo>
                  <a:cubicBezTo>
                    <a:pt x="80" y="29"/>
                    <a:pt x="80" y="29"/>
                    <a:pt x="80" y="29"/>
                  </a:cubicBezTo>
                  <a:cubicBezTo>
                    <a:pt x="91" y="29"/>
                    <a:pt x="91" y="22"/>
                    <a:pt x="93" y="24"/>
                  </a:cubicBezTo>
                  <a:cubicBezTo>
                    <a:pt x="94" y="24"/>
                    <a:pt x="94" y="25"/>
                    <a:pt x="93" y="26"/>
                  </a:cubicBezTo>
                  <a:cubicBezTo>
                    <a:pt x="91" y="31"/>
                    <a:pt x="88" y="35"/>
                    <a:pt x="85" y="39"/>
                  </a:cubicBezTo>
                  <a:cubicBezTo>
                    <a:pt x="82" y="44"/>
                    <a:pt x="79" y="48"/>
                    <a:pt x="77" y="53"/>
                  </a:cubicBezTo>
                  <a:cubicBezTo>
                    <a:pt x="76" y="54"/>
                    <a:pt x="75" y="55"/>
                    <a:pt x="74" y="54"/>
                  </a:cubicBezTo>
                  <a:cubicBezTo>
                    <a:pt x="72" y="53"/>
                    <a:pt x="78" y="49"/>
                    <a:pt x="73" y="45"/>
                  </a:cubicBezTo>
                  <a:cubicBezTo>
                    <a:pt x="71" y="44"/>
                    <a:pt x="69" y="44"/>
                    <a:pt x="67" y="44"/>
                  </a:cubicBezTo>
                  <a:lnTo>
                    <a:pt x="38" y="42"/>
                  </a:ln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52" name="Freeform 15">
              <a:extLst>
                <a:ext uri="{FF2B5EF4-FFF2-40B4-BE49-F238E27FC236}">
                  <a16:creationId xmlns:a16="http://schemas.microsoft.com/office/drawing/2014/main" id="{8A183483-F36E-0021-1692-548BA86E62BE}"/>
                </a:ext>
              </a:extLst>
            </p:cNvPr>
            <p:cNvSpPr/>
            <p:nvPr/>
          </p:nvSpPr>
          <p:spPr bwMode="auto">
            <a:xfrm>
              <a:off x="2205242" y="3458828"/>
              <a:ext cx="627471" cy="546878"/>
            </a:xfrm>
            <a:custGeom>
              <a:avLst/>
              <a:gdLst>
                <a:gd name="T0" fmla="*/ 2147483647 w 92"/>
                <a:gd name="T1" fmla="*/ 2147483647 h 80"/>
                <a:gd name="T2" fmla="*/ 2147483647 w 92"/>
                <a:gd name="T3" fmla="*/ 2147483647 h 80"/>
                <a:gd name="T4" fmla="*/ 2147483647 w 92"/>
                <a:gd name="T5" fmla="*/ 2147483647 h 80"/>
                <a:gd name="T6" fmla="*/ 2147483647 w 92"/>
                <a:gd name="T7" fmla="*/ 934614573 h 80"/>
                <a:gd name="T8" fmla="*/ 2147483647 w 92"/>
                <a:gd name="T9" fmla="*/ 607499408 h 80"/>
                <a:gd name="T10" fmla="*/ 2139785378 w 92"/>
                <a:gd name="T11" fmla="*/ 2147483647 h 80"/>
                <a:gd name="T12" fmla="*/ 604718368 w 92"/>
                <a:gd name="T13" fmla="*/ 2147483647 h 80"/>
                <a:gd name="T14" fmla="*/ 279101843 w 92"/>
                <a:gd name="T15" fmla="*/ 2147483647 h 80"/>
                <a:gd name="T16" fmla="*/ 0 w 92"/>
                <a:gd name="T17" fmla="*/ 2056145139 h 80"/>
                <a:gd name="T18" fmla="*/ 46514696 w 92"/>
                <a:gd name="T19" fmla="*/ 1962683724 h 80"/>
                <a:gd name="T20" fmla="*/ 837305422 w 92"/>
                <a:gd name="T21" fmla="*/ 1308453395 h 80"/>
                <a:gd name="T22" fmla="*/ 976856504 w 92"/>
                <a:gd name="T23" fmla="*/ 1214991980 h 80"/>
                <a:gd name="T24" fmla="*/ 1023371186 w 92"/>
                <a:gd name="T25" fmla="*/ 1214991980 h 80"/>
                <a:gd name="T26" fmla="*/ 837305422 w 92"/>
                <a:gd name="T27" fmla="*/ 1542106931 h 80"/>
                <a:gd name="T28" fmla="*/ 697754554 w 92"/>
                <a:gd name="T29" fmla="*/ 2147483647 h 80"/>
                <a:gd name="T30" fmla="*/ 1535059976 w 92"/>
                <a:gd name="T31" fmla="*/ 2147483647 h 80"/>
                <a:gd name="T32" fmla="*/ 1860676821 w 92"/>
                <a:gd name="T33" fmla="*/ 420576472 h 80"/>
                <a:gd name="T34" fmla="*/ 2147483647 w 92"/>
                <a:gd name="T35" fmla="*/ 887883652 h 80"/>
                <a:gd name="T36" fmla="*/ 2147483647 w 92"/>
                <a:gd name="T37" fmla="*/ 1822491602 h 80"/>
                <a:gd name="T38" fmla="*/ 2147483647 w 92"/>
                <a:gd name="T39" fmla="*/ 1962683724 h 80"/>
                <a:gd name="T40" fmla="*/ 2147483647 w 92"/>
                <a:gd name="T41" fmla="*/ 2009414431 h 80"/>
                <a:gd name="T42" fmla="*/ 2147483647 w 92"/>
                <a:gd name="T43" fmla="*/ 2147483647 h 8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92"/>
                <a:gd name="T67" fmla="*/ 0 h 80"/>
                <a:gd name="T68" fmla="*/ 92 w 92"/>
                <a:gd name="T69" fmla="*/ 80 h 80"/>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92" h="80">
                  <a:moveTo>
                    <a:pt x="66" y="60"/>
                  </a:moveTo>
                  <a:cubicBezTo>
                    <a:pt x="64" y="61"/>
                    <a:pt x="64" y="61"/>
                    <a:pt x="64" y="60"/>
                  </a:cubicBezTo>
                  <a:cubicBezTo>
                    <a:pt x="63" y="59"/>
                    <a:pt x="64" y="59"/>
                    <a:pt x="66" y="57"/>
                  </a:cubicBezTo>
                  <a:cubicBezTo>
                    <a:pt x="76" y="47"/>
                    <a:pt x="85" y="34"/>
                    <a:pt x="76" y="20"/>
                  </a:cubicBezTo>
                  <a:cubicBezTo>
                    <a:pt x="70" y="11"/>
                    <a:pt x="61" y="8"/>
                    <a:pt x="54" y="13"/>
                  </a:cubicBezTo>
                  <a:cubicBezTo>
                    <a:pt x="35" y="26"/>
                    <a:pt x="69" y="57"/>
                    <a:pt x="46" y="73"/>
                  </a:cubicBezTo>
                  <a:cubicBezTo>
                    <a:pt x="35" y="80"/>
                    <a:pt x="20" y="76"/>
                    <a:pt x="13" y="65"/>
                  </a:cubicBezTo>
                  <a:cubicBezTo>
                    <a:pt x="7" y="56"/>
                    <a:pt x="7" y="49"/>
                    <a:pt x="6" y="46"/>
                  </a:cubicBezTo>
                  <a:cubicBezTo>
                    <a:pt x="3" y="43"/>
                    <a:pt x="2" y="46"/>
                    <a:pt x="0" y="44"/>
                  </a:cubicBezTo>
                  <a:cubicBezTo>
                    <a:pt x="0" y="44"/>
                    <a:pt x="0" y="43"/>
                    <a:pt x="1" y="42"/>
                  </a:cubicBezTo>
                  <a:cubicBezTo>
                    <a:pt x="18" y="28"/>
                    <a:pt x="18" y="28"/>
                    <a:pt x="18" y="28"/>
                  </a:cubicBezTo>
                  <a:cubicBezTo>
                    <a:pt x="20" y="27"/>
                    <a:pt x="21" y="26"/>
                    <a:pt x="21" y="26"/>
                  </a:cubicBezTo>
                  <a:cubicBezTo>
                    <a:pt x="22" y="26"/>
                    <a:pt x="22" y="26"/>
                    <a:pt x="22" y="26"/>
                  </a:cubicBezTo>
                  <a:cubicBezTo>
                    <a:pt x="23" y="27"/>
                    <a:pt x="21" y="29"/>
                    <a:pt x="18" y="33"/>
                  </a:cubicBezTo>
                  <a:cubicBezTo>
                    <a:pt x="11" y="44"/>
                    <a:pt x="8" y="53"/>
                    <a:pt x="15" y="63"/>
                  </a:cubicBezTo>
                  <a:cubicBezTo>
                    <a:pt x="19" y="70"/>
                    <a:pt x="26" y="73"/>
                    <a:pt x="33" y="69"/>
                  </a:cubicBezTo>
                  <a:cubicBezTo>
                    <a:pt x="48" y="58"/>
                    <a:pt x="14" y="26"/>
                    <a:pt x="40" y="9"/>
                  </a:cubicBezTo>
                  <a:cubicBezTo>
                    <a:pt x="52" y="0"/>
                    <a:pt x="69" y="5"/>
                    <a:pt x="78" y="19"/>
                  </a:cubicBezTo>
                  <a:cubicBezTo>
                    <a:pt x="85" y="28"/>
                    <a:pt x="83" y="35"/>
                    <a:pt x="86" y="39"/>
                  </a:cubicBezTo>
                  <a:cubicBezTo>
                    <a:pt x="88" y="43"/>
                    <a:pt x="91" y="40"/>
                    <a:pt x="92" y="42"/>
                  </a:cubicBezTo>
                  <a:cubicBezTo>
                    <a:pt x="92" y="42"/>
                    <a:pt x="92" y="43"/>
                    <a:pt x="92" y="43"/>
                  </a:cubicBezTo>
                  <a:lnTo>
                    <a:pt x="66" y="60"/>
                  </a:ln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53" name="Freeform 16">
              <a:extLst>
                <a:ext uri="{FF2B5EF4-FFF2-40B4-BE49-F238E27FC236}">
                  <a16:creationId xmlns:a16="http://schemas.microsoft.com/office/drawing/2014/main" id="{1FD6A2B4-BFAE-A98D-5E69-D481BAF37F62}"/>
                </a:ext>
              </a:extLst>
            </p:cNvPr>
            <p:cNvSpPr/>
            <p:nvPr/>
          </p:nvSpPr>
          <p:spPr bwMode="auto">
            <a:xfrm>
              <a:off x="1882872" y="2799697"/>
              <a:ext cx="676402" cy="693670"/>
            </a:xfrm>
            <a:custGeom>
              <a:avLst/>
              <a:gdLst>
                <a:gd name="T0" fmla="*/ 1493789373 w 99"/>
                <a:gd name="T1" fmla="*/ 2147483647 h 102"/>
                <a:gd name="T2" fmla="*/ 1260382929 w 99"/>
                <a:gd name="T3" fmla="*/ 2147483647 h 102"/>
                <a:gd name="T4" fmla="*/ 1167025817 w 99"/>
                <a:gd name="T5" fmla="*/ 2147483647 h 102"/>
                <a:gd name="T6" fmla="*/ 933619372 w 99"/>
                <a:gd name="T7" fmla="*/ 2147483647 h 102"/>
                <a:gd name="T8" fmla="*/ 700212715 w 99"/>
                <a:gd name="T9" fmla="*/ 2147483647 h 102"/>
                <a:gd name="T10" fmla="*/ 746898103 w 99"/>
                <a:gd name="T11" fmla="*/ 2147483647 h 102"/>
                <a:gd name="T12" fmla="*/ 1213704373 w 99"/>
                <a:gd name="T13" fmla="*/ 2147483647 h 102"/>
                <a:gd name="T14" fmla="*/ 2147483647 w 99"/>
                <a:gd name="T15" fmla="*/ 2147483647 h 102"/>
                <a:gd name="T16" fmla="*/ 1960595857 w 99"/>
                <a:gd name="T17" fmla="*/ 1757474050 h 102"/>
                <a:gd name="T18" fmla="*/ 793576659 w 99"/>
                <a:gd name="T19" fmla="*/ 2147483647 h 102"/>
                <a:gd name="T20" fmla="*/ 606848770 w 99"/>
                <a:gd name="T21" fmla="*/ 2147483647 h 102"/>
                <a:gd name="T22" fmla="*/ 466806270 w 99"/>
                <a:gd name="T23" fmla="*/ 2147483647 h 102"/>
                <a:gd name="T24" fmla="*/ 280085107 w 99"/>
                <a:gd name="T25" fmla="*/ 1942473489 h 102"/>
                <a:gd name="T26" fmla="*/ 0 w 99"/>
                <a:gd name="T27" fmla="*/ 1248735264 h 102"/>
                <a:gd name="T28" fmla="*/ 46678569 w 99"/>
                <a:gd name="T29" fmla="*/ 1109980904 h 102"/>
                <a:gd name="T30" fmla="*/ 560170214 w 99"/>
                <a:gd name="T31" fmla="*/ 1433727477 h 102"/>
                <a:gd name="T32" fmla="*/ 2147483647 w 99"/>
                <a:gd name="T33" fmla="*/ 554990452 h 102"/>
                <a:gd name="T34" fmla="*/ 2147483647 w 99"/>
                <a:gd name="T35" fmla="*/ 46251467 h 102"/>
                <a:gd name="T36" fmla="*/ 2147483647 w 99"/>
                <a:gd name="T37" fmla="*/ 92496133 h 102"/>
                <a:gd name="T38" fmla="*/ 2147483647 w 99"/>
                <a:gd name="T39" fmla="*/ 786240919 h 102"/>
                <a:gd name="T40" fmla="*/ 2147483647 w 99"/>
                <a:gd name="T41" fmla="*/ 1479978931 h 102"/>
                <a:gd name="T42" fmla="*/ 2147483647 w 99"/>
                <a:gd name="T43" fmla="*/ 1618726491 h 102"/>
                <a:gd name="T44" fmla="*/ 2147483647 w 99"/>
                <a:gd name="T45" fmla="*/ 1294979917 h 102"/>
                <a:gd name="T46" fmla="*/ 2053959801 w 99"/>
                <a:gd name="T47" fmla="*/ 1757474050 h 102"/>
                <a:gd name="T48" fmla="*/ 2147483647 w 99"/>
                <a:gd name="T49" fmla="*/ 2147483647 h 102"/>
                <a:gd name="T50" fmla="*/ 2147483647 w 99"/>
                <a:gd name="T51" fmla="*/ 2147483647 h 102"/>
                <a:gd name="T52" fmla="*/ 2147483647 w 99"/>
                <a:gd name="T53" fmla="*/ 2034969595 h 102"/>
                <a:gd name="T54" fmla="*/ 2147483647 w 99"/>
                <a:gd name="T55" fmla="*/ 2127472502 h 102"/>
                <a:gd name="T56" fmla="*/ 2147483647 w 99"/>
                <a:gd name="T57" fmla="*/ 2147483647 h 102"/>
                <a:gd name="T58" fmla="*/ 2147483647 w 99"/>
                <a:gd name="T59" fmla="*/ 2147483647 h 102"/>
                <a:gd name="T60" fmla="*/ 2147483647 w 99"/>
                <a:gd name="T61" fmla="*/ 2147483647 h 102"/>
                <a:gd name="T62" fmla="*/ 2147483647 w 99"/>
                <a:gd name="T63" fmla="*/ 2147483647 h 102"/>
                <a:gd name="T64" fmla="*/ 1493789373 w 99"/>
                <a:gd name="T65" fmla="*/ 2147483647 h 10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99"/>
                <a:gd name="T100" fmla="*/ 0 h 102"/>
                <a:gd name="T101" fmla="*/ 99 w 99"/>
                <a:gd name="T102" fmla="*/ 102 h 10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99" h="102">
                  <a:moveTo>
                    <a:pt x="32" y="90"/>
                  </a:moveTo>
                  <a:cubicBezTo>
                    <a:pt x="23" y="93"/>
                    <a:pt x="30" y="101"/>
                    <a:pt x="27" y="102"/>
                  </a:cubicBezTo>
                  <a:cubicBezTo>
                    <a:pt x="26" y="102"/>
                    <a:pt x="26" y="102"/>
                    <a:pt x="25" y="101"/>
                  </a:cubicBezTo>
                  <a:cubicBezTo>
                    <a:pt x="23" y="95"/>
                    <a:pt x="22" y="90"/>
                    <a:pt x="20" y="86"/>
                  </a:cubicBezTo>
                  <a:cubicBezTo>
                    <a:pt x="19" y="81"/>
                    <a:pt x="17" y="76"/>
                    <a:pt x="15" y="71"/>
                  </a:cubicBezTo>
                  <a:cubicBezTo>
                    <a:pt x="15" y="69"/>
                    <a:pt x="15" y="68"/>
                    <a:pt x="16" y="68"/>
                  </a:cubicBezTo>
                  <a:cubicBezTo>
                    <a:pt x="19" y="67"/>
                    <a:pt x="18" y="78"/>
                    <a:pt x="26" y="75"/>
                  </a:cubicBezTo>
                  <a:cubicBezTo>
                    <a:pt x="51" y="67"/>
                    <a:pt x="51" y="67"/>
                    <a:pt x="51" y="67"/>
                  </a:cubicBezTo>
                  <a:cubicBezTo>
                    <a:pt x="42" y="38"/>
                    <a:pt x="42" y="38"/>
                    <a:pt x="42" y="38"/>
                  </a:cubicBezTo>
                  <a:cubicBezTo>
                    <a:pt x="17" y="47"/>
                    <a:pt x="17" y="47"/>
                    <a:pt x="17" y="47"/>
                  </a:cubicBezTo>
                  <a:cubicBezTo>
                    <a:pt x="8" y="50"/>
                    <a:pt x="16" y="57"/>
                    <a:pt x="13" y="58"/>
                  </a:cubicBezTo>
                  <a:cubicBezTo>
                    <a:pt x="12" y="59"/>
                    <a:pt x="11" y="58"/>
                    <a:pt x="10" y="57"/>
                  </a:cubicBezTo>
                  <a:cubicBezTo>
                    <a:pt x="9" y="51"/>
                    <a:pt x="7" y="46"/>
                    <a:pt x="6" y="42"/>
                  </a:cubicBezTo>
                  <a:cubicBezTo>
                    <a:pt x="4" y="37"/>
                    <a:pt x="2" y="32"/>
                    <a:pt x="0" y="27"/>
                  </a:cubicBezTo>
                  <a:cubicBezTo>
                    <a:pt x="0" y="25"/>
                    <a:pt x="0" y="25"/>
                    <a:pt x="1" y="24"/>
                  </a:cubicBezTo>
                  <a:cubicBezTo>
                    <a:pt x="4" y="23"/>
                    <a:pt x="3" y="34"/>
                    <a:pt x="12" y="31"/>
                  </a:cubicBezTo>
                  <a:cubicBezTo>
                    <a:pt x="67" y="12"/>
                    <a:pt x="67" y="12"/>
                    <a:pt x="67" y="12"/>
                  </a:cubicBezTo>
                  <a:cubicBezTo>
                    <a:pt x="76" y="9"/>
                    <a:pt x="68" y="2"/>
                    <a:pt x="71" y="1"/>
                  </a:cubicBezTo>
                  <a:cubicBezTo>
                    <a:pt x="72" y="0"/>
                    <a:pt x="73" y="1"/>
                    <a:pt x="74" y="2"/>
                  </a:cubicBezTo>
                  <a:cubicBezTo>
                    <a:pt x="75" y="8"/>
                    <a:pt x="77" y="13"/>
                    <a:pt x="78" y="17"/>
                  </a:cubicBezTo>
                  <a:cubicBezTo>
                    <a:pt x="80" y="22"/>
                    <a:pt x="82" y="27"/>
                    <a:pt x="84" y="32"/>
                  </a:cubicBezTo>
                  <a:cubicBezTo>
                    <a:pt x="84" y="34"/>
                    <a:pt x="84" y="34"/>
                    <a:pt x="83" y="35"/>
                  </a:cubicBezTo>
                  <a:cubicBezTo>
                    <a:pt x="80" y="36"/>
                    <a:pt x="81" y="25"/>
                    <a:pt x="72" y="28"/>
                  </a:cubicBezTo>
                  <a:cubicBezTo>
                    <a:pt x="44" y="38"/>
                    <a:pt x="44" y="38"/>
                    <a:pt x="44" y="38"/>
                  </a:cubicBezTo>
                  <a:cubicBezTo>
                    <a:pt x="54" y="66"/>
                    <a:pt x="54" y="66"/>
                    <a:pt x="54" y="66"/>
                  </a:cubicBezTo>
                  <a:cubicBezTo>
                    <a:pt x="82" y="56"/>
                    <a:pt x="82" y="56"/>
                    <a:pt x="82" y="56"/>
                  </a:cubicBezTo>
                  <a:cubicBezTo>
                    <a:pt x="90" y="53"/>
                    <a:pt x="83" y="45"/>
                    <a:pt x="86" y="44"/>
                  </a:cubicBezTo>
                  <a:cubicBezTo>
                    <a:pt x="87" y="44"/>
                    <a:pt x="88" y="44"/>
                    <a:pt x="88" y="46"/>
                  </a:cubicBezTo>
                  <a:cubicBezTo>
                    <a:pt x="90" y="52"/>
                    <a:pt x="92" y="57"/>
                    <a:pt x="93" y="61"/>
                  </a:cubicBezTo>
                  <a:cubicBezTo>
                    <a:pt x="95" y="65"/>
                    <a:pt x="97" y="70"/>
                    <a:pt x="98" y="76"/>
                  </a:cubicBezTo>
                  <a:cubicBezTo>
                    <a:pt x="99" y="78"/>
                    <a:pt x="99" y="78"/>
                    <a:pt x="98" y="79"/>
                  </a:cubicBezTo>
                  <a:cubicBezTo>
                    <a:pt x="95" y="80"/>
                    <a:pt x="96" y="69"/>
                    <a:pt x="87" y="72"/>
                  </a:cubicBezTo>
                  <a:lnTo>
                    <a:pt x="32" y="90"/>
                  </a:ln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54" name="Freeform 17">
              <a:extLst>
                <a:ext uri="{FF2B5EF4-FFF2-40B4-BE49-F238E27FC236}">
                  <a16:creationId xmlns:a16="http://schemas.microsoft.com/office/drawing/2014/main" id="{1102BC70-25A4-351D-94EB-4802A0F427BA}"/>
                </a:ext>
              </a:extLst>
            </p:cNvPr>
            <p:cNvSpPr/>
            <p:nvPr/>
          </p:nvSpPr>
          <p:spPr bwMode="auto">
            <a:xfrm>
              <a:off x="1822429" y="2238426"/>
              <a:ext cx="546878" cy="483555"/>
            </a:xfrm>
            <a:custGeom>
              <a:avLst/>
              <a:gdLst>
                <a:gd name="T0" fmla="*/ 560768701 w 80"/>
                <a:gd name="T1" fmla="*/ 2147483647 h 71"/>
                <a:gd name="T2" fmla="*/ 186922883 w 80"/>
                <a:gd name="T3" fmla="*/ 2147483647 h 71"/>
                <a:gd name="T4" fmla="*/ 140192175 w 80"/>
                <a:gd name="T5" fmla="*/ 2147483647 h 71"/>
                <a:gd name="T6" fmla="*/ 93461441 w 80"/>
                <a:gd name="T7" fmla="*/ 2147483647 h 71"/>
                <a:gd name="T8" fmla="*/ 0 w 80"/>
                <a:gd name="T9" fmla="*/ 556619453 h 71"/>
                <a:gd name="T10" fmla="*/ 981338444 w 80"/>
                <a:gd name="T11" fmla="*/ 278309727 h 71"/>
                <a:gd name="T12" fmla="*/ 1121530566 w 80"/>
                <a:gd name="T13" fmla="*/ 231922520 h 71"/>
                <a:gd name="T14" fmla="*/ 1168261273 w 80"/>
                <a:gd name="T15" fmla="*/ 278309727 h 71"/>
                <a:gd name="T16" fmla="*/ 747691530 w 80"/>
                <a:gd name="T17" fmla="*/ 556619453 h 71"/>
                <a:gd name="T18" fmla="*/ 186922883 w 80"/>
                <a:gd name="T19" fmla="*/ 1809006571 h 71"/>
                <a:gd name="T20" fmla="*/ 186922883 w 80"/>
                <a:gd name="T21" fmla="*/ 2087309381 h 71"/>
                <a:gd name="T22" fmla="*/ 1729029760 w 80"/>
                <a:gd name="T23" fmla="*/ 1994541778 h 71"/>
                <a:gd name="T24" fmla="*/ 1729029760 w 80"/>
                <a:gd name="T25" fmla="*/ 1855386968 h 71"/>
                <a:gd name="T26" fmla="*/ 1028069151 w 80"/>
                <a:gd name="T27" fmla="*/ 1252386905 h 71"/>
                <a:gd name="T28" fmla="*/ 887883652 w 80"/>
                <a:gd name="T29" fmla="*/ 1159619302 h 71"/>
                <a:gd name="T30" fmla="*/ 981338444 w 80"/>
                <a:gd name="T31" fmla="*/ 1113232095 h 71"/>
                <a:gd name="T32" fmla="*/ 2147483647 w 80"/>
                <a:gd name="T33" fmla="*/ 1020464492 h 71"/>
                <a:gd name="T34" fmla="*/ 2147483647 w 80"/>
                <a:gd name="T35" fmla="*/ 1113232095 h 71"/>
                <a:gd name="T36" fmla="*/ 2147483647 w 80"/>
                <a:gd name="T37" fmla="*/ 1159619302 h 71"/>
                <a:gd name="T38" fmla="*/ 1822491602 w 80"/>
                <a:gd name="T39" fmla="*/ 1855386968 h 71"/>
                <a:gd name="T40" fmla="*/ 1869222309 w 80"/>
                <a:gd name="T41" fmla="*/ 1994541778 h 71"/>
                <a:gd name="T42" fmla="*/ 2147483647 w 80"/>
                <a:gd name="T43" fmla="*/ 1948161381 h 71"/>
                <a:gd name="T44" fmla="*/ 2147483647 w 80"/>
                <a:gd name="T45" fmla="*/ 1484309319 h 71"/>
                <a:gd name="T46" fmla="*/ 2147483647 w 80"/>
                <a:gd name="T47" fmla="*/ 92767630 h 71"/>
                <a:gd name="T48" fmla="*/ 2147483647 w 80"/>
                <a:gd name="T49" fmla="*/ 46387220 h 71"/>
                <a:gd name="T50" fmla="*/ 2147483647 w 80"/>
                <a:gd name="T51" fmla="*/ 0 h 71"/>
                <a:gd name="T52" fmla="*/ 2147483647 w 80"/>
                <a:gd name="T53" fmla="*/ 0 h 71"/>
                <a:gd name="T54" fmla="*/ 2147483647 w 80"/>
                <a:gd name="T55" fmla="*/ 185542070 h 71"/>
                <a:gd name="T56" fmla="*/ 2147483647 w 80"/>
                <a:gd name="T57" fmla="*/ 2147483647 h 71"/>
                <a:gd name="T58" fmla="*/ 2147483647 w 80"/>
                <a:gd name="T59" fmla="*/ 2147483647 h 71"/>
                <a:gd name="T60" fmla="*/ 2147483647 w 80"/>
                <a:gd name="T61" fmla="*/ 2147483647 h 71"/>
                <a:gd name="T62" fmla="*/ 2147483647 w 80"/>
                <a:gd name="T63" fmla="*/ 2147483647 h 71"/>
                <a:gd name="T64" fmla="*/ 560768701 w 80"/>
                <a:gd name="T65" fmla="*/ 2147483647 h 7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80"/>
                <a:gd name="T100" fmla="*/ 0 h 71"/>
                <a:gd name="T101" fmla="*/ 80 w 80"/>
                <a:gd name="T102" fmla="*/ 71 h 7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80" h="71">
                  <a:moveTo>
                    <a:pt x="12" y="61"/>
                  </a:moveTo>
                  <a:cubicBezTo>
                    <a:pt x="3" y="61"/>
                    <a:pt x="8" y="71"/>
                    <a:pt x="4" y="71"/>
                  </a:cubicBezTo>
                  <a:cubicBezTo>
                    <a:pt x="3" y="71"/>
                    <a:pt x="3" y="71"/>
                    <a:pt x="3" y="69"/>
                  </a:cubicBezTo>
                  <a:cubicBezTo>
                    <a:pt x="2" y="63"/>
                    <a:pt x="2" y="58"/>
                    <a:pt x="2" y="53"/>
                  </a:cubicBezTo>
                  <a:cubicBezTo>
                    <a:pt x="2" y="39"/>
                    <a:pt x="1" y="26"/>
                    <a:pt x="0" y="12"/>
                  </a:cubicBezTo>
                  <a:cubicBezTo>
                    <a:pt x="21" y="6"/>
                    <a:pt x="21" y="6"/>
                    <a:pt x="21" y="6"/>
                  </a:cubicBezTo>
                  <a:cubicBezTo>
                    <a:pt x="23" y="5"/>
                    <a:pt x="24" y="5"/>
                    <a:pt x="24" y="5"/>
                  </a:cubicBezTo>
                  <a:cubicBezTo>
                    <a:pt x="25" y="5"/>
                    <a:pt x="25" y="5"/>
                    <a:pt x="25" y="6"/>
                  </a:cubicBezTo>
                  <a:cubicBezTo>
                    <a:pt x="25" y="7"/>
                    <a:pt x="23" y="7"/>
                    <a:pt x="16" y="12"/>
                  </a:cubicBezTo>
                  <a:cubicBezTo>
                    <a:pt x="8" y="17"/>
                    <a:pt x="3" y="25"/>
                    <a:pt x="4" y="39"/>
                  </a:cubicBezTo>
                  <a:cubicBezTo>
                    <a:pt x="4" y="45"/>
                    <a:pt x="4" y="45"/>
                    <a:pt x="4" y="45"/>
                  </a:cubicBezTo>
                  <a:cubicBezTo>
                    <a:pt x="37" y="43"/>
                    <a:pt x="37" y="43"/>
                    <a:pt x="37" y="43"/>
                  </a:cubicBezTo>
                  <a:cubicBezTo>
                    <a:pt x="37" y="40"/>
                    <a:pt x="37" y="40"/>
                    <a:pt x="37" y="40"/>
                  </a:cubicBezTo>
                  <a:cubicBezTo>
                    <a:pt x="36" y="32"/>
                    <a:pt x="30" y="27"/>
                    <a:pt x="22" y="27"/>
                  </a:cubicBezTo>
                  <a:cubicBezTo>
                    <a:pt x="20" y="27"/>
                    <a:pt x="19" y="27"/>
                    <a:pt x="19" y="25"/>
                  </a:cubicBezTo>
                  <a:cubicBezTo>
                    <a:pt x="19" y="25"/>
                    <a:pt x="20" y="24"/>
                    <a:pt x="21" y="24"/>
                  </a:cubicBezTo>
                  <a:cubicBezTo>
                    <a:pt x="55" y="22"/>
                    <a:pt x="55" y="22"/>
                    <a:pt x="55" y="22"/>
                  </a:cubicBezTo>
                  <a:cubicBezTo>
                    <a:pt x="56" y="22"/>
                    <a:pt x="57" y="23"/>
                    <a:pt x="57" y="24"/>
                  </a:cubicBezTo>
                  <a:cubicBezTo>
                    <a:pt x="57" y="25"/>
                    <a:pt x="56" y="25"/>
                    <a:pt x="54" y="25"/>
                  </a:cubicBezTo>
                  <a:cubicBezTo>
                    <a:pt x="44" y="26"/>
                    <a:pt x="39" y="32"/>
                    <a:pt x="39" y="40"/>
                  </a:cubicBezTo>
                  <a:cubicBezTo>
                    <a:pt x="40" y="43"/>
                    <a:pt x="40" y="43"/>
                    <a:pt x="40" y="43"/>
                  </a:cubicBezTo>
                  <a:cubicBezTo>
                    <a:pt x="68" y="42"/>
                    <a:pt x="68" y="42"/>
                    <a:pt x="68" y="42"/>
                  </a:cubicBezTo>
                  <a:cubicBezTo>
                    <a:pt x="73" y="41"/>
                    <a:pt x="76" y="39"/>
                    <a:pt x="76" y="32"/>
                  </a:cubicBezTo>
                  <a:cubicBezTo>
                    <a:pt x="75" y="14"/>
                    <a:pt x="62" y="5"/>
                    <a:pt x="50" y="2"/>
                  </a:cubicBezTo>
                  <a:cubicBezTo>
                    <a:pt x="48" y="2"/>
                    <a:pt x="47" y="2"/>
                    <a:pt x="47" y="1"/>
                  </a:cubicBezTo>
                  <a:cubicBezTo>
                    <a:pt x="47" y="0"/>
                    <a:pt x="48" y="0"/>
                    <a:pt x="48" y="0"/>
                  </a:cubicBezTo>
                  <a:cubicBezTo>
                    <a:pt x="49" y="0"/>
                    <a:pt x="50" y="0"/>
                    <a:pt x="52" y="0"/>
                  </a:cubicBezTo>
                  <a:cubicBezTo>
                    <a:pt x="77" y="4"/>
                    <a:pt x="77" y="4"/>
                    <a:pt x="77" y="4"/>
                  </a:cubicBezTo>
                  <a:cubicBezTo>
                    <a:pt x="77" y="19"/>
                    <a:pt x="78" y="34"/>
                    <a:pt x="79" y="49"/>
                  </a:cubicBezTo>
                  <a:cubicBezTo>
                    <a:pt x="79" y="54"/>
                    <a:pt x="80" y="59"/>
                    <a:pt x="80" y="65"/>
                  </a:cubicBezTo>
                  <a:cubicBezTo>
                    <a:pt x="80" y="67"/>
                    <a:pt x="79" y="67"/>
                    <a:pt x="78" y="67"/>
                  </a:cubicBezTo>
                  <a:cubicBezTo>
                    <a:pt x="75" y="68"/>
                    <a:pt x="79" y="58"/>
                    <a:pt x="70" y="58"/>
                  </a:cubicBezTo>
                  <a:lnTo>
                    <a:pt x="12" y="61"/>
                  </a:ln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55" name="Freeform 18">
              <a:extLst>
                <a:ext uri="{FF2B5EF4-FFF2-40B4-BE49-F238E27FC236}">
                  <a16:creationId xmlns:a16="http://schemas.microsoft.com/office/drawing/2014/main" id="{79A4336A-C438-9E32-8606-A16FB40EBA53}"/>
                </a:ext>
              </a:extLst>
            </p:cNvPr>
            <p:cNvSpPr/>
            <p:nvPr/>
          </p:nvSpPr>
          <p:spPr bwMode="auto">
            <a:xfrm>
              <a:off x="1831063" y="1481433"/>
              <a:ext cx="633227" cy="662010"/>
            </a:xfrm>
            <a:custGeom>
              <a:avLst/>
              <a:gdLst>
                <a:gd name="T0" fmla="*/ 2147483647 w 93"/>
                <a:gd name="T1" fmla="*/ 2147483647 h 97"/>
                <a:gd name="T2" fmla="*/ 2147483647 w 93"/>
                <a:gd name="T3" fmla="*/ 2147483647 h 97"/>
                <a:gd name="T4" fmla="*/ 2147483647 w 93"/>
                <a:gd name="T5" fmla="*/ 2147483647 h 97"/>
                <a:gd name="T6" fmla="*/ 2147483647 w 93"/>
                <a:gd name="T7" fmla="*/ 2147483647 h 97"/>
                <a:gd name="T8" fmla="*/ 2147483647 w 93"/>
                <a:gd name="T9" fmla="*/ 2147483647 h 97"/>
                <a:gd name="T10" fmla="*/ 2147483647 w 93"/>
                <a:gd name="T11" fmla="*/ 2147483647 h 97"/>
                <a:gd name="T12" fmla="*/ 2147483647 w 93"/>
                <a:gd name="T13" fmla="*/ 2147483647 h 97"/>
                <a:gd name="T14" fmla="*/ 2147483647 w 93"/>
                <a:gd name="T15" fmla="*/ 2147483647 h 97"/>
                <a:gd name="T16" fmla="*/ 2147483647 w 93"/>
                <a:gd name="T17" fmla="*/ 2147483647 h 97"/>
                <a:gd name="T18" fmla="*/ 602695941 w 93"/>
                <a:gd name="T19" fmla="*/ 2147483647 h 97"/>
                <a:gd name="T20" fmla="*/ 139085254 w 93"/>
                <a:gd name="T21" fmla="*/ 2147483647 h 97"/>
                <a:gd name="T22" fmla="*/ 46361747 w 93"/>
                <a:gd name="T23" fmla="*/ 2147483647 h 97"/>
                <a:gd name="T24" fmla="*/ 46361747 w 93"/>
                <a:gd name="T25" fmla="*/ 2147483647 h 97"/>
                <a:gd name="T26" fmla="*/ 139085254 w 93"/>
                <a:gd name="T27" fmla="*/ 2147483647 h 97"/>
                <a:gd name="T28" fmla="*/ 278163699 w 93"/>
                <a:gd name="T29" fmla="*/ 2147483647 h 97"/>
                <a:gd name="T30" fmla="*/ 2147483647 w 93"/>
                <a:gd name="T31" fmla="*/ 1211041555 h 97"/>
                <a:gd name="T32" fmla="*/ 2147483647 w 93"/>
                <a:gd name="T33" fmla="*/ 1211041555 h 97"/>
                <a:gd name="T34" fmla="*/ 1483555475 w 93"/>
                <a:gd name="T35" fmla="*/ 884991282 h 97"/>
                <a:gd name="T36" fmla="*/ 741774333 w 93"/>
                <a:gd name="T37" fmla="*/ 1071302891 h 97"/>
                <a:gd name="T38" fmla="*/ 602695941 w 93"/>
                <a:gd name="T39" fmla="*/ 1304200665 h 97"/>
                <a:gd name="T40" fmla="*/ 556334208 w 93"/>
                <a:gd name="T41" fmla="*/ 1211041555 h 97"/>
                <a:gd name="T42" fmla="*/ 695412600 w 93"/>
                <a:gd name="T43" fmla="*/ 652100333 h 97"/>
                <a:gd name="T44" fmla="*/ 834497800 w 93"/>
                <a:gd name="T45" fmla="*/ 46579568 h 97"/>
                <a:gd name="T46" fmla="*/ 880859534 w 93"/>
                <a:gd name="T47" fmla="*/ 0 h 97"/>
                <a:gd name="T48" fmla="*/ 927221480 w 93"/>
                <a:gd name="T49" fmla="*/ 279470611 h 97"/>
                <a:gd name="T50" fmla="*/ 1483555475 w 93"/>
                <a:gd name="T51" fmla="*/ 745259443 h 97"/>
                <a:gd name="T52" fmla="*/ 2147483647 w 93"/>
                <a:gd name="T53" fmla="*/ 1350780220 h 97"/>
                <a:gd name="T54" fmla="*/ 2147483647 w 93"/>
                <a:gd name="T55" fmla="*/ 1443932505 h 97"/>
                <a:gd name="T56" fmla="*/ 2147483647 w 93"/>
                <a:gd name="T57" fmla="*/ 1537091615 h 97"/>
                <a:gd name="T58" fmla="*/ 788136067 w 93"/>
                <a:gd name="T59" fmla="*/ 2147483647 h 97"/>
                <a:gd name="T60" fmla="*/ 788136067 w 93"/>
                <a:gd name="T61" fmla="*/ 2147483647 h 97"/>
                <a:gd name="T62" fmla="*/ 2147483647 w 93"/>
                <a:gd name="T63" fmla="*/ 2147483647 h 97"/>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93"/>
                <a:gd name="T97" fmla="*/ 0 h 97"/>
                <a:gd name="T98" fmla="*/ 93 w 93"/>
                <a:gd name="T99" fmla="*/ 97 h 97"/>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93" h="97">
                  <a:moveTo>
                    <a:pt x="62" y="78"/>
                  </a:moveTo>
                  <a:cubicBezTo>
                    <a:pt x="71" y="80"/>
                    <a:pt x="75" y="77"/>
                    <a:pt x="77" y="74"/>
                  </a:cubicBezTo>
                  <a:cubicBezTo>
                    <a:pt x="79" y="71"/>
                    <a:pt x="79" y="68"/>
                    <a:pt x="81" y="69"/>
                  </a:cubicBezTo>
                  <a:cubicBezTo>
                    <a:pt x="81" y="69"/>
                    <a:pt x="82" y="69"/>
                    <a:pt x="81" y="70"/>
                  </a:cubicBezTo>
                  <a:cubicBezTo>
                    <a:pt x="81" y="74"/>
                    <a:pt x="79" y="78"/>
                    <a:pt x="79" y="83"/>
                  </a:cubicBezTo>
                  <a:cubicBezTo>
                    <a:pt x="78" y="87"/>
                    <a:pt x="77" y="92"/>
                    <a:pt x="76" y="96"/>
                  </a:cubicBezTo>
                  <a:cubicBezTo>
                    <a:pt x="76" y="97"/>
                    <a:pt x="75" y="97"/>
                    <a:pt x="74" y="97"/>
                  </a:cubicBezTo>
                  <a:cubicBezTo>
                    <a:pt x="73" y="96"/>
                    <a:pt x="74" y="94"/>
                    <a:pt x="74" y="90"/>
                  </a:cubicBezTo>
                  <a:cubicBezTo>
                    <a:pt x="73" y="87"/>
                    <a:pt x="70" y="82"/>
                    <a:pt x="61" y="80"/>
                  </a:cubicBezTo>
                  <a:cubicBezTo>
                    <a:pt x="13" y="70"/>
                    <a:pt x="13" y="70"/>
                    <a:pt x="13" y="70"/>
                  </a:cubicBezTo>
                  <a:cubicBezTo>
                    <a:pt x="7" y="72"/>
                    <a:pt x="5" y="75"/>
                    <a:pt x="3" y="79"/>
                  </a:cubicBezTo>
                  <a:cubicBezTo>
                    <a:pt x="3" y="80"/>
                    <a:pt x="3" y="81"/>
                    <a:pt x="1" y="81"/>
                  </a:cubicBezTo>
                  <a:cubicBezTo>
                    <a:pt x="1" y="81"/>
                    <a:pt x="0" y="80"/>
                    <a:pt x="1" y="79"/>
                  </a:cubicBezTo>
                  <a:cubicBezTo>
                    <a:pt x="1" y="75"/>
                    <a:pt x="2" y="71"/>
                    <a:pt x="3" y="67"/>
                  </a:cubicBezTo>
                  <a:cubicBezTo>
                    <a:pt x="6" y="55"/>
                    <a:pt x="6" y="55"/>
                    <a:pt x="6" y="55"/>
                  </a:cubicBezTo>
                  <a:cubicBezTo>
                    <a:pt x="64" y="26"/>
                    <a:pt x="64" y="26"/>
                    <a:pt x="64" y="26"/>
                  </a:cubicBezTo>
                  <a:cubicBezTo>
                    <a:pt x="65" y="26"/>
                    <a:pt x="65" y="26"/>
                    <a:pt x="65" y="26"/>
                  </a:cubicBezTo>
                  <a:cubicBezTo>
                    <a:pt x="32" y="19"/>
                    <a:pt x="32" y="19"/>
                    <a:pt x="32" y="19"/>
                  </a:cubicBezTo>
                  <a:cubicBezTo>
                    <a:pt x="23" y="17"/>
                    <a:pt x="19" y="20"/>
                    <a:pt x="16" y="23"/>
                  </a:cubicBezTo>
                  <a:cubicBezTo>
                    <a:pt x="14" y="25"/>
                    <a:pt x="15" y="29"/>
                    <a:pt x="13" y="28"/>
                  </a:cubicBezTo>
                  <a:cubicBezTo>
                    <a:pt x="12" y="28"/>
                    <a:pt x="12" y="28"/>
                    <a:pt x="12" y="26"/>
                  </a:cubicBezTo>
                  <a:cubicBezTo>
                    <a:pt x="13" y="23"/>
                    <a:pt x="14" y="18"/>
                    <a:pt x="15" y="14"/>
                  </a:cubicBezTo>
                  <a:cubicBezTo>
                    <a:pt x="16" y="9"/>
                    <a:pt x="17" y="5"/>
                    <a:pt x="18" y="1"/>
                  </a:cubicBezTo>
                  <a:cubicBezTo>
                    <a:pt x="18" y="0"/>
                    <a:pt x="19" y="0"/>
                    <a:pt x="19" y="0"/>
                  </a:cubicBezTo>
                  <a:cubicBezTo>
                    <a:pt x="21" y="0"/>
                    <a:pt x="19" y="3"/>
                    <a:pt x="20" y="6"/>
                  </a:cubicBezTo>
                  <a:cubicBezTo>
                    <a:pt x="21" y="10"/>
                    <a:pt x="24" y="14"/>
                    <a:pt x="32" y="16"/>
                  </a:cubicBezTo>
                  <a:cubicBezTo>
                    <a:pt x="89" y="29"/>
                    <a:pt x="89" y="29"/>
                    <a:pt x="89" y="29"/>
                  </a:cubicBezTo>
                  <a:cubicBezTo>
                    <a:pt x="91" y="29"/>
                    <a:pt x="93" y="30"/>
                    <a:pt x="93" y="31"/>
                  </a:cubicBezTo>
                  <a:cubicBezTo>
                    <a:pt x="93" y="31"/>
                    <a:pt x="91" y="32"/>
                    <a:pt x="90" y="33"/>
                  </a:cubicBezTo>
                  <a:cubicBezTo>
                    <a:pt x="17" y="68"/>
                    <a:pt x="17" y="68"/>
                    <a:pt x="17" y="68"/>
                  </a:cubicBezTo>
                  <a:cubicBezTo>
                    <a:pt x="17" y="68"/>
                    <a:pt x="17" y="68"/>
                    <a:pt x="17" y="68"/>
                  </a:cubicBezTo>
                  <a:lnTo>
                    <a:pt x="62" y="78"/>
                  </a:ln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56" name="Freeform 19">
              <a:extLst>
                <a:ext uri="{FF2B5EF4-FFF2-40B4-BE49-F238E27FC236}">
                  <a16:creationId xmlns:a16="http://schemas.microsoft.com/office/drawing/2014/main" id="{24F14B6C-A994-518B-85F6-A51CC642416C}"/>
                </a:ext>
              </a:extLst>
            </p:cNvPr>
            <p:cNvSpPr/>
            <p:nvPr/>
          </p:nvSpPr>
          <p:spPr bwMode="auto">
            <a:xfrm>
              <a:off x="2026788" y="992122"/>
              <a:ext cx="607323" cy="604444"/>
            </a:xfrm>
            <a:custGeom>
              <a:avLst/>
              <a:gdLst>
                <a:gd name="T0" fmla="*/ 2147483647 w 89"/>
                <a:gd name="T1" fmla="*/ 2147483647 h 89"/>
                <a:gd name="T2" fmla="*/ 2147483647 w 89"/>
                <a:gd name="T3" fmla="*/ 1522112142 h 89"/>
                <a:gd name="T4" fmla="*/ 2147483647 w 89"/>
                <a:gd name="T5" fmla="*/ 968618207 h 89"/>
                <a:gd name="T6" fmla="*/ 2147483647 w 89"/>
                <a:gd name="T7" fmla="*/ 968618207 h 89"/>
                <a:gd name="T8" fmla="*/ 2147483647 w 89"/>
                <a:gd name="T9" fmla="*/ 1060867196 h 89"/>
                <a:gd name="T10" fmla="*/ 2147483647 w 89"/>
                <a:gd name="T11" fmla="*/ 1752731219 h 89"/>
                <a:gd name="T12" fmla="*/ 2147483647 w 89"/>
                <a:gd name="T13" fmla="*/ 2147483647 h 89"/>
                <a:gd name="T14" fmla="*/ 2147483647 w 89"/>
                <a:gd name="T15" fmla="*/ 2147483647 h 89"/>
                <a:gd name="T16" fmla="*/ 2147483647 w 89"/>
                <a:gd name="T17" fmla="*/ 2147483647 h 89"/>
                <a:gd name="T18" fmla="*/ 2147483647 w 89"/>
                <a:gd name="T19" fmla="*/ 2147483647 h 89"/>
                <a:gd name="T20" fmla="*/ 745041978 w 89"/>
                <a:gd name="T21" fmla="*/ 830241115 h 89"/>
                <a:gd name="T22" fmla="*/ 605344088 w 89"/>
                <a:gd name="T23" fmla="*/ 1106988295 h 89"/>
                <a:gd name="T24" fmla="*/ 651910051 w 89"/>
                <a:gd name="T25" fmla="*/ 2147483647 h 89"/>
                <a:gd name="T26" fmla="*/ 977865184 w 89"/>
                <a:gd name="T27" fmla="*/ 2147483647 h 89"/>
                <a:gd name="T28" fmla="*/ 884733044 w 89"/>
                <a:gd name="T29" fmla="*/ 2147483647 h 89"/>
                <a:gd name="T30" fmla="*/ 791607941 w 89"/>
                <a:gd name="T31" fmla="*/ 2147483647 h 89"/>
                <a:gd name="T32" fmla="*/ 0 w 89"/>
                <a:gd name="T33" fmla="*/ 2147483647 h 89"/>
                <a:gd name="T34" fmla="*/ 512212161 w 89"/>
                <a:gd name="T35" fmla="*/ 1106988295 h 89"/>
                <a:gd name="T36" fmla="*/ 977865184 w 89"/>
                <a:gd name="T37" fmla="*/ 46127904 h 89"/>
                <a:gd name="T38" fmla="*/ 1070997110 w 89"/>
                <a:gd name="T39" fmla="*/ 0 h 89"/>
                <a:gd name="T40" fmla="*/ 1164122213 w 89"/>
                <a:gd name="T41" fmla="*/ 138376933 h 89"/>
                <a:gd name="T42" fmla="*/ 2147483647 w 89"/>
                <a:gd name="T43" fmla="*/ 2147483647 h 89"/>
                <a:gd name="T44" fmla="*/ 2147483647 w 89"/>
                <a:gd name="T45" fmla="*/ 2147483647 h 89"/>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89"/>
                <a:gd name="T70" fmla="*/ 0 h 89"/>
                <a:gd name="T71" fmla="*/ 89 w 89"/>
                <a:gd name="T72" fmla="*/ 89 h 89"/>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89" h="89">
                  <a:moveTo>
                    <a:pt x="75" y="62"/>
                  </a:moveTo>
                  <a:cubicBezTo>
                    <a:pt x="80" y="50"/>
                    <a:pt x="78" y="40"/>
                    <a:pt x="74" y="33"/>
                  </a:cubicBezTo>
                  <a:cubicBezTo>
                    <a:pt x="70" y="25"/>
                    <a:pt x="64" y="23"/>
                    <a:pt x="64" y="21"/>
                  </a:cubicBezTo>
                  <a:cubicBezTo>
                    <a:pt x="65" y="21"/>
                    <a:pt x="65" y="20"/>
                    <a:pt x="66" y="21"/>
                  </a:cubicBezTo>
                  <a:cubicBezTo>
                    <a:pt x="67" y="21"/>
                    <a:pt x="68" y="22"/>
                    <a:pt x="70" y="23"/>
                  </a:cubicBezTo>
                  <a:cubicBezTo>
                    <a:pt x="89" y="38"/>
                    <a:pt x="89" y="38"/>
                    <a:pt x="89" y="38"/>
                  </a:cubicBezTo>
                  <a:cubicBezTo>
                    <a:pt x="85" y="46"/>
                    <a:pt x="81" y="54"/>
                    <a:pt x="77" y="62"/>
                  </a:cubicBezTo>
                  <a:cubicBezTo>
                    <a:pt x="73" y="71"/>
                    <a:pt x="70" y="79"/>
                    <a:pt x="66" y="88"/>
                  </a:cubicBezTo>
                  <a:cubicBezTo>
                    <a:pt x="65" y="89"/>
                    <a:pt x="65" y="89"/>
                    <a:pt x="64" y="89"/>
                  </a:cubicBezTo>
                  <a:cubicBezTo>
                    <a:pt x="64" y="88"/>
                    <a:pt x="63" y="88"/>
                    <a:pt x="62" y="86"/>
                  </a:cubicBezTo>
                  <a:cubicBezTo>
                    <a:pt x="16" y="18"/>
                    <a:pt x="16" y="18"/>
                    <a:pt x="16" y="18"/>
                  </a:cubicBezTo>
                  <a:cubicBezTo>
                    <a:pt x="13" y="24"/>
                    <a:pt x="13" y="24"/>
                    <a:pt x="13" y="24"/>
                  </a:cubicBezTo>
                  <a:cubicBezTo>
                    <a:pt x="8" y="36"/>
                    <a:pt x="9" y="45"/>
                    <a:pt x="14" y="53"/>
                  </a:cubicBezTo>
                  <a:cubicBezTo>
                    <a:pt x="20" y="61"/>
                    <a:pt x="21" y="61"/>
                    <a:pt x="21" y="62"/>
                  </a:cubicBezTo>
                  <a:cubicBezTo>
                    <a:pt x="20" y="63"/>
                    <a:pt x="20" y="63"/>
                    <a:pt x="19" y="63"/>
                  </a:cubicBezTo>
                  <a:cubicBezTo>
                    <a:pt x="19" y="63"/>
                    <a:pt x="18" y="62"/>
                    <a:pt x="17" y="61"/>
                  </a:cubicBezTo>
                  <a:cubicBezTo>
                    <a:pt x="0" y="47"/>
                    <a:pt x="0" y="47"/>
                    <a:pt x="0" y="47"/>
                  </a:cubicBezTo>
                  <a:cubicBezTo>
                    <a:pt x="3" y="39"/>
                    <a:pt x="7" y="32"/>
                    <a:pt x="11" y="24"/>
                  </a:cubicBezTo>
                  <a:cubicBezTo>
                    <a:pt x="14" y="17"/>
                    <a:pt x="17" y="9"/>
                    <a:pt x="21" y="1"/>
                  </a:cubicBezTo>
                  <a:cubicBezTo>
                    <a:pt x="22" y="0"/>
                    <a:pt x="22" y="0"/>
                    <a:pt x="23" y="0"/>
                  </a:cubicBezTo>
                  <a:cubicBezTo>
                    <a:pt x="23" y="0"/>
                    <a:pt x="24" y="2"/>
                    <a:pt x="25" y="3"/>
                  </a:cubicBezTo>
                  <a:cubicBezTo>
                    <a:pt x="71" y="70"/>
                    <a:pt x="71" y="70"/>
                    <a:pt x="71" y="70"/>
                  </a:cubicBezTo>
                  <a:lnTo>
                    <a:pt x="75" y="62"/>
                  </a:ln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57" name="Freeform 20">
              <a:extLst>
                <a:ext uri="{FF2B5EF4-FFF2-40B4-BE49-F238E27FC236}">
                  <a16:creationId xmlns:a16="http://schemas.microsoft.com/office/drawing/2014/main" id="{209921BB-1159-388E-B7A6-52ED41E1408F}"/>
                </a:ext>
              </a:extLst>
            </p:cNvPr>
            <p:cNvSpPr/>
            <p:nvPr/>
          </p:nvSpPr>
          <p:spPr bwMode="auto">
            <a:xfrm>
              <a:off x="2259931" y="404947"/>
              <a:ext cx="756995" cy="762750"/>
            </a:xfrm>
            <a:custGeom>
              <a:avLst/>
              <a:gdLst>
                <a:gd name="T0" fmla="*/ 604620819 w 111"/>
                <a:gd name="T1" fmla="*/ 2147483647 h 112"/>
                <a:gd name="T2" fmla="*/ 46510864 w 111"/>
                <a:gd name="T3" fmla="*/ 2147483647 h 112"/>
                <a:gd name="T4" fmla="*/ 93021729 w 111"/>
                <a:gd name="T5" fmla="*/ 2147483647 h 112"/>
                <a:gd name="T6" fmla="*/ 558109968 w 111"/>
                <a:gd name="T7" fmla="*/ 2147483647 h 112"/>
                <a:gd name="T8" fmla="*/ 976694202 w 111"/>
                <a:gd name="T9" fmla="*/ 1716051253 h 112"/>
                <a:gd name="T10" fmla="*/ 1116226756 w 111"/>
                <a:gd name="T11" fmla="*/ 1669673341 h 112"/>
                <a:gd name="T12" fmla="*/ 1116226756 w 111"/>
                <a:gd name="T13" fmla="*/ 2147483647 h 112"/>
                <a:gd name="T14" fmla="*/ 2046410107 w 111"/>
                <a:gd name="T15" fmla="*/ 2147483647 h 112"/>
                <a:gd name="T16" fmla="*/ 2147483647 w 111"/>
                <a:gd name="T17" fmla="*/ 1947948046 h 112"/>
                <a:gd name="T18" fmla="*/ 1953395224 w 111"/>
                <a:gd name="T19" fmla="*/ 1205873796 h 112"/>
                <a:gd name="T20" fmla="*/ 1395278223 w 111"/>
                <a:gd name="T21" fmla="*/ 1345014340 h 112"/>
                <a:gd name="T22" fmla="*/ 1395278223 w 111"/>
                <a:gd name="T23" fmla="*/ 1205873796 h 112"/>
                <a:gd name="T24" fmla="*/ 1860373522 w 111"/>
                <a:gd name="T25" fmla="*/ 649318214 h 112"/>
                <a:gd name="T26" fmla="*/ 2147483647 w 111"/>
                <a:gd name="T27" fmla="*/ 46377925 h 112"/>
                <a:gd name="T28" fmla="*/ 2147483647 w 111"/>
                <a:gd name="T29" fmla="*/ 0 h 112"/>
                <a:gd name="T30" fmla="*/ 2147483647 w 111"/>
                <a:gd name="T31" fmla="*/ 602933493 h 112"/>
                <a:gd name="T32" fmla="*/ 2147483647 w 111"/>
                <a:gd name="T33" fmla="*/ 2147483647 h 112"/>
                <a:gd name="T34" fmla="*/ 2147483647 w 111"/>
                <a:gd name="T35" fmla="*/ 2147483647 h 112"/>
                <a:gd name="T36" fmla="*/ 2147483647 w 111"/>
                <a:gd name="T37" fmla="*/ 2147483647 h 112"/>
                <a:gd name="T38" fmla="*/ 2147483647 w 111"/>
                <a:gd name="T39" fmla="*/ 2147483647 h 112"/>
                <a:gd name="T40" fmla="*/ 2147483647 w 111"/>
                <a:gd name="T41" fmla="*/ 2147483647 h 112"/>
                <a:gd name="T42" fmla="*/ 2147483647 w 111"/>
                <a:gd name="T43" fmla="*/ 2147483647 h 112"/>
                <a:gd name="T44" fmla="*/ 2147483647 w 111"/>
                <a:gd name="T45" fmla="*/ 2147483647 h 112"/>
                <a:gd name="T46" fmla="*/ 2147483647 w 111"/>
                <a:gd name="T47" fmla="*/ 2040710679 h 112"/>
                <a:gd name="T48" fmla="*/ 2139431809 w 111"/>
                <a:gd name="T49" fmla="*/ 2147483647 h 112"/>
                <a:gd name="T50" fmla="*/ 2147483647 w 111"/>
                <a:gd name="T51" fmla="*/ 2147483647 h 112"/>
                <a:gd name="T52" fmla="*/ 2147483647 w 111"/>
                <a:gd name="T53" fmla="*/ 2147483647 h 112"/>
                <a:gd name="T54" fmla="*/ 2147483647 w 111"/>
                <a:gd name="T55" fmla="*/ 2147483647 h 112"/>
                <a:gd name="T56" fmla="*/ 2147483647 w 111"/>
                <a:gd name="T57" fmla="*/ 2147483647 h 112"/>
                <a:gd name="T58" fmla="*/ 2147483647 w 111"/>
                <a:gd name="T59" fmla="*/ 2147483647 h 112"/>
                <a:gd name="T60" fmla="*/ 2147483647 w 111"/>
                <a:gd name="T61" fmla="*/ 2147483647 h 112"/>
                <a:gd name="T62" fmla="*/ 2147483647 w 111"/>
                <a:gd name="T63" fmla="*/ 2147483647 h 112"/>
                <a:gd name="T64" fmla="*/ 604620819 w 111"/>
                <a:gd name="T65" fmla="*/ 2147483647 h 11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11"/>
                <a:gd name="T100" fmla="*/ 0 h 112"/>
                <a:gd name="T101" fmla="*/ 111 w 111"/>
                <a:gd name="T102" fmla="*/ 112 h 11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11" h="112">
                  <a:moveTo>
                    <a:pt x="13" y="62"/>
                  </a:moveTo>
                  <a:cubicBezTo>
                    <a:pt x="6" y="56"/>
                    <a:pt x="4" y="67"/>
                    <a:pt x="1" y="65"/>
                  </a:cubicBezTo>
                  <a:cubicBezTo>
                    <a:pt x="1" y="64"/>
                    <a:pt x="0" y="63"/>
                    <a:pt x="2" y="62"/>
                  </a:cubicBezTo>
                  <a:cubicBezTo>
                    <a:pt x="5" y="57"/>
                    <a:pt x="9" y="53"/>
                    <a:pt x="12" y="50"/>
                  </a:cubicBezTo>
                  <a:cubicBezTo>
                    <a:pt x="14" y="46"/>
                    <a:pt x="18" y="42"/>
                    <a:pt x="21" y="37"/>
                  </a:cubicBezTo>
                  <a:cubicBezTo>
                    <a:pt x="22" y="36"/>
                    <a:pt x="23" y="36"/>
                    <a:pt x="24" y="36"/>
                  </a:cubicBezTo>
                  <a:cubicBezTo>
                    <a:pt x="26" y="38"/>
                    <a:pt x="17" y="43"/>
                    <a:pt x="24" y="49"/>
                  </a:cubicBezTo>
                  <a:cubicBezTo>
                    <a:pt x="44" y="65"/>
                    <a:pt x="44" y="65"/>
                    <a:pt x="44" y="65"/>
                  </a:cubicBezTo>
                  <a:cubicBezTo>
                    <a:pt x="63" y="42"/>
                    <a:pt x="63" y="42"/>
                    <a:pt x="63" y="42"/>
                  </a:cubicBezTo>
                  <a:cubicBezTo>
                    <a:pt x="42" y="26"/>
                    <a:pt x="42" y="26"/>
                    <a:pt x="42" y="26"/>
                  </a:cubicBezTo>
                  <a:cubicBezTo>
                    <a:pt x="35" y="20"/>
                    <a:pt x="33" y="31"/>
                    <a:pt x="30" y="29"/>
                  </a:cubicBezTo>
                  <a:cubicBezTo>
                    <a:pt x="29" y="28"/>
                    <a:pt x="29" y="27"/>
                    <a:pt x="30" y="26"/>
                  </a:cubicBezTo>
                  <a:cubicBezTo>
                    <a:pt x="34" y="21"/>
                    <a:pt x="38" y="17"/>
                    <a:pt x="40" y="14"/>
                  </a:cubicBezTo>
                  <a:cubicBezTo>
                    <a:pt x="43" y="10"/>
                    <a:pt x="46" y="6"/>
                    <a:pt x="50" y="1"/>
                  </a:cubicBezTo>
                  <a:cubicBezTo>
                    <a:pt x="51" y="0"/>
                    <a:pt x="52" y="0"/>
                    <a:pt x="53" y="0"/>
                  </a:cubicBezTo>
                  <a:cubicBezTo>
                    <a:pt x="55" y="2"/>
                    <a:pt x="46" y="7"/>
                    <a:pt x="53" y="13"/>
                  </a:cubicBezTo>
                  <a:cubicBezTo>
                    <a:pt x="98" y="50"/>
                    <a:pt x="98" y="50"/>
                    <a:pt x="98" y="50"/>
                  </a:cubicBezTo>
                  <a:cubicBezTo>
                    <a:pt x="105" y="55"/>
                    <a:pt x="108" y="45"/>
                    <a:pt x="111" y="47"/>
                  </a:cubicBezTo>
                  <a:cubicBezTo>
                    <a:pt x="111" y="47"/>
                    <a:pt x="111" y="48"/>
                    <a:pt x="110" y="50"/>
                  </a:cubicBezTo>
                  <a:cubicBezTo>
                    <a:pt x="107" y="54"/>
                    <a:pt x="103" y="58"/>
                    <a:pt x="100" y="62"/>
                  </a:cubicBezTo>
                  <a:cubicBezTo>
                    <a:pt x="97" y="65"/>
                    <a:pt x="94" y="70"/>
                    <a:pt x="91" y="74"/>
                  </a:cubicBezTo>
                  <a:cubicBezTo>
                    <a:pt x="89" y="76"/>
                    <a:pt x="89" y="76"/>
                    <a:pt x="88" y="75"/>
                  </a:cubicBezTo>
                  <a:cubicBezTo>
                    <a:pt x="86" y="73"/>
                    <a:pt x="95" y="68"/>
                    <a:pt x="88" y="62"/>
                  </a:cubicBezTo>
                  <a:cubicBezTo>
                    <a:pt x="65" y="44"/>
                    <a:pt x="65" y="44"/>
                    <a:pt x="65" y="44"/>
                  </a:cubicBezTo>
                  <a:cubicBezTo>
                    <a:pt x="46" y="67"/>
                    <a:pt x="46" y="67"/>
                    <a:pt x="46" y="67"/>
                  </a:cubicBezTo>
                  <a:cubicBezTo>
                    <a:pt x="69" y="86"/>
                    <a:pt x="69" y="86"/>
                    <a:pt x="69" y="86"/>
                  </a:cubicBezTo>
                  <a:cubicBezTo>
                    <a:pt x="77" y="91"/>
                    <a:pt x="79" y="81"/>
                    <a:pt x="82" y="83"/>
                  </a:cubicBezTo>
                  <a:cubicBezTo>
                    <a:pt x="82" y="83"/>
                    <a:pt x="83" y="84"/>
                    <a:pt x="81" y="86"/>
                  </a:cubicBezTo>
                  <a:cubicBezTo>
                    <a:pt x="78" y="90"/>
                    <a:pt x="74" y="94"/>
                    <a:pt x="71" y="98"/>
                  </a:cubicBezTo>
                  <a:cubicBezTo>
                    <a:pt x="69" y="101"/>
                    <a:pt x="65" y="106"/>
                    <a:pt x="62" y="110"/>
                  </a:cubicBezTo>
                  <a:cubicBezTo>
                    <a:pt x="61" y="112"/>
                    <a:pt x="60" y="112"/>
                    <a:pt x="59" y="111"/>
                  </a:cubicBezTo>
                  <a:cubicBezTo>
                    <a:pt x="57" y="109"/>
                    <a:pt x="66" y="104"/>
                    <a:pt x="59" y="98"/>
                  </a:cubicBezTo>
                  <a:lnTo>
                    <a:pt x="13" y="62"/>
                  </a:ln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58" name="Freeform 21">
              <a:extLst>
                <a:ext uri="{FF2B5EF4-FFF2-40B4-BE49-F238E27FC236}">
                  <a16:creationId xmlns:a16="http://schemas.microsoft.com/office/drawing/2014/main" id="{03918F88-1165-1E9E-EC56-03B0ADC32BD5}"/>
                </a:ext>
              </a:extLst>
            </p:cNvPr>
            <p:cNvSpPr/>
            <p:nvPr/>
          </p:nvSpPr>
          <p:spPr bwMode="auto">
            <a:xfrm>
              <a:off x="2798173" y="1985"/>
              <a:ext cx="656253" cy="662010"/>
            </a:xfrm>
            <a:custGeom>
              <a:avLst/>
              <a:gdLst>
                <a:gd name="T0" fmla="*/ 607498891 w 96"/>
                <a:gd name="T1" fmla="*/ 1676823455 h 97"/>
                <a:gd name="T2" fmla="*/ 0 w 96"/>
                <a:gd name="T3" fmla="*/ 1676823455 h 97"/>
                <a:gd name="T4" fmla="*/ 46730681 w 96"/>
                <a:gd name="T5" fmla="*/ 1537091615 h 97"/>
                <a:gd name="T6" fmla="*/ 654229559 w 96"/>
                <a:gd name="T7" fmla="*/ 1117882446 h 97"/>
                <a:gd name="T8" fmla="*/ 2147483647 w 96"/>
                <a:gd name="T9" fmla="*/ 0 h 97"/>
                <a:gd name="T10" fmla="*/ 2147483647 w 96"/>
                <a:gd name="T11" fmla="*/ 652100333 h 97"/>
                <a:gd name="T12" fmla="*/ 2147483647 w 96"/>
                <a:gd name="T13" fmla="*/ 745259443 h 97"/>
                <a:gd name="T14" fmla="*/ 2147483647 w 96"/>
                <a:gd name="T15" fmla="*/ 838411728 h 97"/>
                <a:gd name="T16" fmla="*/ 2147483647 w 96"/>
                <a:gd name="T17" fmla="*/ 605520778 h 97"/>
                <a:gd name="T18" fmla="*/ 1261721614 w 96"/>
                <a:gd name="T19" fmla="*/ 838411728 h 97"/>
                <a:gd name="T20" fmla="*/ 1028068277 w 96"/>
                <a:gd name="T21" fmla="*/ 978150606 h 97"/>
                <a:gd name="T22" fmla="*/ 1915951387 w 96"/>
                <a:gd name="T23" fmla="*/ 2147483647 h 97"/>
                <a:gd name="T24" fmla="*/ 2009412722 w 96"/>
                <a:gd name="T25" fmla="*/ 2142612606 h 97"/>
                <a:gd name="T26" fmla="*/ 2147483647 w 96"/>
                <a:gd name="T27" fmla="*/ 1211041555 h 97"/>
                <a:gd name="T28" fmla="*/ 2147483647 w 96"/>
                <a:gd name="T29" fmla="*/ 1071302891 h 97"/>
                <a:gd name="T30" fmla="*/ 2147483647 w 96"/>
                <a:gd name="T31" fmla="*/ 1117882446 h 97"/>
                <a:gd name="T32" fmla="*/ 2147483647 w 96"/>
                <a:gd name="T33" fmla="*/ 2147483647 h 97"/>
                <a:gd name="T34" fmla="*/ 2147483647 w 96"/>
                <a:gd name="T35" fmla="*/ 2147483647 h 97"/>
                <a:gd name="T36" fmla="*/ 2147483647 w 96"/>
                <a:gd name="T37" fmla="*/ 2147483647 h 97"/>
                <a:gd name="T38" fmla="*/ 2102874057 w 96"/>
                <a:gd name="T39" fmla="*/ 2147483647 h 97"/>
                <a:gd name="T40" fmla="*/ 2009412722 w 96"/>
                <a:gd name="T41" fmla="*/ 2147483647 h 97"/>
                <a:gd name="T42" fmla="*/ 2147483647 w 96"/>
                <a:gd name="T43" fmla="*/ 2147483647 h 97"/>
                <a:gd name="T44" fmla="*/ 2147483647 w 96"/>
                <a:gd name="T45" fmla="*/ 2147483647 h 97"/>
                <a:gd name="T46" fmla="*/ 2147483647 w 96"/>
                <a:gd name="T47" fmla="*/ 1723403010 h 97"/>
                <a:gd name="T48" fmla="*/ 2147483647 w 96"/>
                <a:gd name="T49" fmla="*/ 1537091615 h 97"/>
                <a:gd name="T50" fmla="*/ 2147483647 w 96"/>
                <a:gd name="T51" fmla="*/ 1583671170 h 97"/>
                <a:gd name="T52" fmla="*/ 2147483647 w 96"/>
                <a:gd name="T53" fmla="*/ 1723403010 h 97"/>
                <a:gd name="T54" fmla="*/ 2147483647 w 96"/>
                <a:gd name="T55" fmla="*/ 2147483647 h 97"/>
                <a:gd name="T56" fmla="*/ 2147483647 w 96"/>
                <a:gd name="T57" fmla="*/ 2147483647 h 97"/>
                <a:gd name="T58" fmla="*/ 2147483647 w 96"/>
                <a:gd name="T59" fmla="*/ 2147483647 h 97"/>
                <a:gd name="T60" fmla="*/ 2009412722 w 96"/>
                <a:gd name="T61" fmla="*/ 2147483647 h 97"/>
                <a:gd name="T62" fmla="*/ 2147483647 w 96"/>
                <a:gd name="T63" fmla="*/ 2147483647 h 97"/>
                <a:gd name="T64" fmla="*/ 607498891 w 96"/>
                <a:gd name="T65" fmla="*/ 1676823455 h 9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96"/>
                <a:gd name="T100" fmla="*/ 0 h 97"/>
                <a:gd name="T101" fmla="*/ 96 w 96"/>
                <a:gd name="T102" fmla="*/ 97 h 9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96" h="97">
                  <a:moveTo>
                    <a:pt x="13" y="36"/>
                  </a:moveTo>
                  <a:cubicBezTo>
                    <a:pt x="7" y="29"/>
                    <a:pt x="2" y="38"/>
                    <a:pt x="0" y="36"/>
                  </a:cubicBezTo>
                  <a:cubicBezTo>
                    <a:pt x="0" y="35"/>
                    <a:pt x="0" y="34"/>
                    <a:pt x="1" y="33"/>
                  </a:cubicBezTo>
                  <a:cubicBezTo>
                    <a:pt x="6" y="30"/>
                    <a:pt x="10" y="27"/>
                    <a:pt x="14" y="24"/>
                  </a:cubicBezTo>
                  <a:cubicBezTo>
                    <a:pt x="25" y="16"/>
                    <a:pt x="36" y="8"/>
                    <a:pt x="47" y="0"/>
                  </a:cubicBezTo>
                  <a:cubicBezTo>
                    <a:pt x="64" y="14"/>
                    <a:pt x="64" y="14"/>
                    <a:pt x="64" y="14"/>
                  </a:cubicBezTo>
                  <a:cubicBezTo>
                    <a:pt x="66" y="16"/>
                    <a:pt x="66" y="16"/>
                    <a:pt x="66" y="16"/>
                  </a:cubicBezTo>
                  <a:cubicBezTo>
                    <a:pt x="67" y="17"/>
                    <a:pt x="67" y="17"/>
                    <a:pt x="66" y="18"/>
                  </a:cubicBezTo>
                  <a:cubicBezTo>
                    <a:pt x="65" y="18"/>
                    <a:pt x="64" y="17"/>
                    <a:pt x="56" y="13"/>
                  </a:cubicBezTo>
                  <a:cubicBezTo>
                    <a:pt x="47" y="9"/>
                    <a:pt x="38" y="10"/>
                    <a:pt x="27" y="18"/>
                  </a:cubicBezTo>
                  <a:cubicBezTo>
                    <a:pt x="22" y="21"/>
                    <a:pt x="22" y="21"/>
                    <a:pt x="22" y="21"/>
                  </a:cubicBezTo>
                  <a:cubicBezTo>
                    <a:pt x="41" y="48"/>
                    <a:pt x="41" y="48"/>
                    <a:pt x="41" y="48"/>
                  </a:cubicBezTo>
                  <a:cubicBezTo>
                    <a:pt x="43" y="46"/>
                    <a:pt x="43" y="46"/>
                    <a:pt x="43" y="46"/>
                  </a:cubicBezTo>
                  <a:cubicBezTo>
                    <a:pt x="50" y="42"/>
                    <a:pt x="51" y="33"/>
                    <a:pt x="47" y="26"/>
                  </a:cubicBezTo>
                  <a:cubicBezTo>
                    <a:pt x="46" y="25"/>
                    <a:pt x="46" y="24"/>
                    <a:pt x="46" y="23"/>
                  </a:cubicBezTo>
                  <a:cubicBezTo>
                    <a:pt x="47" y="23"/>
                    <a:pt x="48" y="23"/>
                    <a:pt x="48" y="24"/>
                  </a:cubicBezTo>
                  <a:cubicBezTo>
                    <a:pt x="68" y="52"/>
                    <a:pt x="68" y="52"/>
                    <a:pt x="68" y="52"/>
                  </a:cubicBezTo>
                  <a:cubicBezTo>
                    <a:pt x="69" y="53"/>
                    <a:pt x="69" y="54"/>
                    <a:pt x="68" y="54"/>
                  </a:cubicBezTo>
                  <a:cubicBezTo>
                    <a:pt x="68" y="55"/>
                    <a:pt x="67" y="54"/>
                    <a:pt x="66" y="53"/>
                  </a:cubicBezTo>
                  <a:cubicBezTo>
                    <a:pt x="59" y="45"/>
                    <a:pt x="52" y="44"/>
                    <a:pt x="45" y="48"/>
                  </a:cubicBezTo>
                  <a:cubicBezTo>
                    <a:pt x="43" y="50"/>
                    <a:pt x="43" y="50"/>
                    <a:pt x="43" y="50"/>
                  </a:cubicBezTo>
                  <a:cubicBezTo>
                    <a:pt x="59" y="73"/>
                    <a:pt x="59" y="73"/>
                    <a:pt x="59" y="73"/>
                  </a:cubicBezTo>
                  <a:cubicBezTo>
                    <a:pt x="62" y="77"/>
                    <a:pt x="66" y="78"/>
                    <a:pt x="72" y="74"/>
                  </a:cubicBezTo>
                  <a:cubicBezTo>
                    <a:pt x="86" y="64"/>
                    <a:pt x="86" y="48"/>
                    <a:pt x="83" y="37"/>
                  </a:cubicBezTo>
                  <a:cubicBezTo>
                    <a:pt x="82" y="35"/>
                    <a:pt x="81" y="34"/>
                    <a:pt x="82" y="33"/>
                  </a:cubicBezTo>
                  <a:cubicBezTo>
                    <a:pt x="83" y="33"/>
                    <a:pt x="83" y="33"/>
                    <a:pt x="84" y="34"/>
                  </a:cubicBezTo>
                  <a:cubicBezTo>
                    <a:pt x="84" y="34"/>
                    <a:pt x="85" y="36"/>
                    <a:pt x="85" y="37"/>
                  </a:cubicBezTo>
                  <a:cubicBezTo>
                    <a:pt x="96" y="60"/>
                    <a:pt x="96" y="60"/>
                    <a:pt x="96" y="60"/>
                  </a:cubicBezTo>
                  <a:cubicBezTo>
                    <a:pt x="84" y="69"/>
                    <a:pt x="71" y="77"/>
                    <a:pt x="59" y="86"/>
                  </a:cubicBezTo>
                  <a:cubicBezTo>
                    <a:pt x="55" y="89"/>
                    <a:pt x="51" y="92"/>
                    <a:pt x="46" y="96"/>
                  </a:cubicBezTo>
                  <a:cubicBezTo>
                    <a:pt x="45" y="97"/>
                    <a:pt x="44" y="97"/>
                    <a:pt x="43" y="96"/>
                  </a:cubicBezTo>
                  <a:cubicBezTo>
                    <a:pt x="41" y="93"/>
                    <a:pt x="52" y="91"/>
                    <a:pt x="47" y="84"/>
                  </a:cubicBezTo>
                  <a:lnTo>
                    <a:pt x="13" y="36"/>
                  </a:ln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59" name="Freeform 22">
              <a:extLst>
                <a:ext uri="{FF2B5EF4-FFF2-40B4-BE49-F238E27FC236}">
                  <a16:creationId xmlns:a16="http://schemas.microsoft.com/office/drawing/2014/main" id="{EBBCCC9A-92C6-D4C0-799B-89EEC039C7CA}"/>
                </a:ext>
              </a:extLst>
            </p:cNvPr>
            <p:cNvSpPr/>
            <p:nvPr/>
          </p:nvSpPr>
          <p:spPr bwMode="auto">
            <a:xfrm>
              <a:off x="3359443" y="-340535"/>
              <a:ext cx="633227" cy="690793"/>
            </a:xfrm>
            <a:custGeom>
              <a:avLst/>
              <a:gdLst>
                <a:gd name="T0" fmla="*/ 1622633867 w 93"/>
                <a:gd name="T1" fmla="*/ 2147483647 h 101"/>
                <a:gd name="T2" fmla="*/ 2147483647 w 93"/>
                <a:gd name="T3" fmla="*/ 2147483647 h 101"/>
                <a:gd name="T4" fmla="*/ 2147483647 w 93"/>
                <a:gd name="T5" fmla="*/ 2147483647 h 101"/>
                <a:gd name="T6" fmla="*/ 2147483647 w 93"/>
                <a:gd name="T7" fmla="*/ 2147483647 h 101"/>
                <a:gd name="T8" fmla="*/ 1854442961 w 93"/>
                <a:gd name="T9" fmla="*/ 2147483647 h 101"/>
                <a:gd name="T10" fmla="*/ 1298108541 w 93"/>
                <a:gd name="T11" fmla="*/ 2147483647 h 101"/>
                <a:gd name="T12" fmla="*/ 1205385073 w 93"/>
                <a:gd name="T13" fmla="*/ 2147483647 h 101"/>
                <a:gd name="T14" fmla="*/ 1437193742 w 93"/>
                <a:gd name="T15" fmla="*/ 2147483647 h 101"/>
                <a:gd name="T16" fmla="*/ 1529910400 w 93"/>
                <a:gd name="T17" fmla="*/ 2147483647 h 101"/>
                <a:gd name="T18" fmla="*/ 695412600 w 93"/>
                <a:gd name="T19" fmla="*/ 1590492693 h 101"/>
                <a:gd name="T20" fmla="*/ 139085254 w 93"/>
                <a:gd name="T21" fmla="*/ 1450159164 h 101"/>
                <a:gd name="T22" fmla="*/ 0 w 93"/>
                <a:gd name="T23" fmla="*/ 1403376761 h 101"/>
                <a:gd name="T24" fmla="*/ 46361747 w 93"/>
                <a:gd name="T25" fmla="*/ 1356594358 h 101"/>
                <a:gd name="T26" fmla="*/ 556334208 w 93"/>
                <a:gd name="T27" fmla="*/ 1169478425 h 101"/>
                <a:gd name="T28" fmla="*/ 1112661606 w 93"/>
                <a:gd name="T29" fmla="*/ 935586930 h 101"/>
                <a:gd name="T30" fmla="*/ 2147483647 w 93"/>
                <a:gd name="T31" fmla="*/ 2147483647 h 101"/>
                <a:gd name="T32" fmla="*/ 2147483647 w 93"/>
                <a:gd name="T33" fmla="*/ 2147483647 h 101"/>
                <a:gd name="T34" fmla="*/ 2147483647 w 93"/>
                <a:gd name="T35" fmla="*/ 1029144896 h 101"/>
                <a:gd name="T36" fmla="*/ 2147483647 w 93"/>
                <a:gd name="T37" fmla="*/ 514572448 h 101"/>
                <a:gd name="T38" fmla="*/ 2147483647 w 93"/>
                <a:gd name="T39" fmla="*/ 514572448 h 101"/>
                <a:gd name="T40" fmla="*/ 2147483647 w 93"/>
                <a:gd name="T41" fmla="*/ 467790045 h 101"/>
                <a:gd name="T42" fmla="*/ 2147483647 w 93"/>
                <a:gd name="T43" fmla="*/ 233898442 h 101"/>
                <a:gd name="T44" fmla="*/ 2147483647 w 93"/>
                <a:gd name="T45" fmla="*/ 0 h 101"/>
                <a:gd name="T46" fmla="*/ 2147483647 w 93"/>
                <a:gd name="T47" fmla="*/ 46782416 h 101"/>
                <a:gd name="T48" fmla="*/ 2147483647 w 93"/>
                <a:gd name="T49" fmla="*/ 233898442 h 101"/>
                <a:gd name="T50" fmla="*/ 2147483647 w 93"/>
                <a:gd name="T51" fmla="*/ 982362493 h 101"/>
                <a:gd name="T52" fmla="*/ 2147483647 w 93"/>
                <a:gd name="T53" fmla="*/ 2147483647 h 101"/>
                <a:gd name="T54" fmla="*/ 2147483647 w 93"/>
                <a:gd name="T55" fmla="*/ 2147483647 h 101"/>
                <a:gd name="T56" fmla="*/ 2147483647 w 93"/>
                <a:gd name="T57" fmla="*/ 2147483647 h 101"/>
                <a:gd name="T58" fmla="*/ 880859534 w 93"/>
                <a:gd name="T59" fmla="*/ 1684050660 h 101"/>
                <a:gd name="T60" fmla="*/ 880859534 w 93"/>
                <a:gd name="T61" fmla="*/ 1684050660 h 101"/>
                <a:gd name="T62" fmla="*/ 1622633867 w 93"/>
                <a:gd name="T63" fmla="*/ 2147483647 h 101"/>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93"/>
                <a:gd name="T97" fmla="*/ 0 h 101"/>
                <a:gd name="T98" fmla="*/ 93 w 93"/>
                <a:gd name="T99" fmla="*/ 101 h 101"/>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93" h="101">
                  <a:moveTo>
                    <a:pt x="35" y="79"/>
                  </a:moveTo>
                  <a:cubicBezTo>
                    <a:pt x="39" y="88"/>
                    <a:pt x="43" y="90"/>
                    <a:pt x="47" y="90"/>
                  </a:cubicBezTo>
                  <a:cubicBezTo>
                    <a:pt x="50" y="90"/>
                    <a:pt x="53" y="88"/>
                    <a:pt x="53" y="90"/>
                  </a:cubicBezTo>
                  <a:cubicBezTo>
                    <a:pt x="54" y="91"/>
                    <a:pt x="54" y="91"/>
                    <a:pt x="52" y="92"/>
                  </a:cubicBezTo>
                  <a:cubicBezTo>
                    <a:pt x="49" y="93"/>
                    <a:pt x="45" y="94"/>
                    <a:pt x="40" y="96"/>
                  </a:cubicBezTo>
                  <a:cubicBezTo>
                    <a:pt x="36" y="98"/>
                    <a:pt x="32" y="99"/>
                    <a:pt x="28" y="101"/>
                  </a:cubicBezTo>
                  <a:cubicBezTo>
                    <a:pt x="27" y="101"/>
                    <a:pt x="27" y="101"/>
                    <a:pt x="26" y="100"/>
                  </a:cubicBezTo>
                  <a:cubicBezTo>
                    <a:pt x="26" y="98"/>
                    <a:pt x="29" y="98"/>
                    <a:pt x="31" y="96"/>
                  </a:cubicBezTo>
                  <a:cubicBezTo>
                    <a:pt x="34" y="93"/>
                    <a:pt x="36" y="89"/>
                    <a:pt x="33" y="80"/>
                  </a:cubicBezTo>
                  <a:cubicBezTo>
                    <a:pt x="15" y="34"/>
                    <a:pt x="15" y="34"/>
                    <a:pt x="15" y="34"/>
                  </a:cubicBezTo>
                  <a:cubicBezTo>
                    <a:pt x="10" y="30"/>
                    <a:pt x="6" y="30"/>
                    <a:pt x="3" y="31"/>
                  </a:cubicBezTo>
                  <a:cubicBezTo>
                    <a:pt x="1" y="31"/>
                    <a:pt x="0" y="31"/>
                    <a:pt x="0" y="30"/>
                  </a:cubicBezTo>
                  <a:cubicBezTo>
                    <a:pt x="0" y="29"/>
                    <a:pt x="0" y="29"/>
                    <a:pt x="1" y="29"/>
                  </a:cubicBezTo>
                  <a:cubicBezTo>
                    <a:pt x="4" y="27"/>
                    <a:pt x="8" y="26"/>
                    <a:pt x="12" y="25"/>
                  </a:cubicBezTo>
                  <a:cubicBezTo>
                    <a:pt x="24" y="20"/>
                    <a:pt x="24" y="20"/>
                    <a:pt x="24" y="20"/>
                  </a:cubicBezTo>
                  <a:cubicBezTo>
                    <a:pt x="80" y="53"/>
                    <a:pt x="80" y="53"/>
                    <a:pt x="80" y="53"/>
                  </a:cubicBezTo>
                  <a:cubicBezTo>
                    <a:pt x="80" y="53"/>
                    <a:pt x="80" y="53"/>
                    <a:pt x="80" y="53"/>
                  </a:cubicBezTo>
                  <a:cubicBezTo>
                    <a:pt x="68" y="22"/>
                    <a:pt x="68" y="22"/>
                    <a:pt x="68" y="22"/>
                  </a:cubicBezTo>
                  <a:cubicBezTo>
                    <a:pt x="65" y="14"/>
                    <a:pt x="61" y="11"/>
                    <a:pt x="57" y="11"/>
                  </a:cubicBezTo>
                  <a:cubicBezTo>
                    <a:pt x="53" y="11"/>
                    <a:pt x="51" y="13"/>
                    <a:pt x="50" y="11"/>
                  </a:cubicBezTo>
                  <a:cubicBezTo>
                    <a:pt x="50" y="11"/>
                    <a:pt x="50" y="10"/>
                    <a:pt x="51" y="10"/>
                  </a:cubicBezTo>
                  <a:cubicBezTo>
                    <a:pt x="55" y="8"/>
                    <a:pt x="59" y="7"/>
                    <a:pt x="64" y="5"/>
                  </a:cubicBezTo>
                  <a:cubicBezTo>
                    <a:pt x="68" y="4"/>
                    <a:pt x="72" y="2"/>
                    <a:pt x="76" y="0"/>
                  </a:cubicBezTo>
                  <a:cubicBezTo>
                    <a:pt x="77" y="0"/>
                    <a:pt x="77" y="0"/>
                    <a:pt x="77" y="1"/>
                  </a:cubicBezTo>
                  <a:cubicBezTo>
                    <a:pt x="78" y="3"/>
                    <a:pt x="75" y="3"/>
                    <a:pt x="72" y="5"/>
                  </a:cubicBezTo>
                  <a:cubicBezTo>
                    <a:pt x="70" y="8"/>
                    <a:pt x="68" y="13"/>
                    <a:pt x="71" y="21"/>
                  </a:cubicBezTo>
                  <a:cubicBezTo>
                    <a:pt x="92" y="76"/>
                    <a:pt x="92" y="76"/>
                    <a:pt x="92" y="76"/>
                  </a:cubicBezTo>
                  <a:cubicBezTo>
                    <a:pt x="92" y="78"/>
                    <a:pt x="93" y="79"/>
                    <a:pt x="92" y="79"/>
                  </a:cubicBezTo>
                  <a:cubicBezTo>
                    <a:pt x="91" y="80"/>
                    <a:pt x="90" y="79"/>
                    <a:pt x="88" y="78"/>
                  </a:cubicBezTo>
                  <a:cubicBezTo>
                    <a:pt x="19" y="36"/>
                    <a:pt x="19" y="36"/>
                    <a:pt x="19" y="36"/>
                  </a:cubicBezTo>
                  <a:cubicBezTo>
                    <a:pt x="19" y="36"/>
                    <a:pt x="19" y="36"/>
                    <a:pt x="19" y="36"/>
                  </a:cubicBezTo>
                  <a:lnTo>
                    <a:pt x="35" y="79"/>
                  </a:ln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60" name="Oval 23">
              <a:extLst>
                <a:ext uri="{FF2B5EF4-FFF2-40B4-BE49-F238E27FC236}">
                  <a16:creationId xmlns:a16="http://schemas.microsoft.com/office/drawing/2014/main" id="{9312F2BE-8C48-4124-D211-B463E2B077E0}"/>
                </a:ext>
              </a:extLst>
            </p:cNvPr>
            <p:cNvSpPr>
              <a:spLocks noChangeArrowheads="1"/>
            </p:cNvSpPr>
            <p:nvPr/>
          </p:nvSpPr>
          <p:spPr bwMode="auto">
            <a:xfrm>
              <a:off x="3146449" y="4414425"/>
              <a:ext cx="143915" cy="143915"/>
            </a:xfrm>
            <a:prstGeom prst="ellipse">
              <a:avLst/>
            </a:pr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61" name="Oval 24">
              <a:extLst>
                <a:ext uri="{FF2B5EF4-FFF2-40B4-BE49-F238E27FC236}">
                  <a16:creationId xmlns:a16="http://schemas.microsoft.com/office/drawing/2014/main" id="{4785692C-F462-5BD4-0135-E8BBDD699E3D}"/>
                </a:ext>
              </a:extLst>
            </p:cNvPr>
            <p:cNvSpPr>
              <a:spLocks noChangeArrowheads="1"/>
            </p:cNvSpPr>
            <p:nvPr/>
          </p:nvSpPr>
          <p:spPr bwMode="auto">
            <a:xfrm>
              <a:off x="5895229" y="4414425"/>
              <a:ext cx="143915" cy="143915"/>
            </a:xfrm>
            <a:prstGeom prst="ellipse">
              <a:avLst/>
            </a:pr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62" name="Freeform 25">
              <a:extLst>
                <a:ext uri="{FF2B5EF4-FFF2-40B4-BE49-F238E27FC236}">
                  <a16:creationId xmlns:a16="http://schemas.microsoft.com/office/drawing/2014/main" id="{12B6F8BB-F02D-2055-06E8-62AE9830EDBC}"/>
                </a:ext>
              </a:extLst>
            </p:cNvPr>
            <p:cNvSpPr/>
            <p:nvPr/>
          </p:nvSpPr>
          <p:spPr bwMode="auto">
            <a:xfrm>
              <a:off x="3549412" y="4454721"/>
              <a:ext cx="374180" cy="567025"/>
            </a:xfrm>
            <a:custGeom>
              <a:avLst/>
              <a:gdLst>
                <a:gd name="T0" fmla="*/ 1573671806 w 55"/>
                <a:gd name="T1" fmla="*/ 2147483647 h 83"/>
                <a:gd name="T2" fmla="*/ 1897664399 w 55"/>
                <a:gd name="T3" fmla="*/ 2147483647 h 83"/>
                <a:gd name="T4" fmla="*/ 2147483647 w 55"/>
                <a:gd name="T5" fmla="*/ 2147483647 h 83"/>
                <a:gd name="T6" fmla="*/ 2082801808 w 55"/>
                <a:gd name="T7" fmla="*/ 2147483647 h 83"/>
                <a:gd name="T8" fmla="*/ 1064542230 w 55"/>
                <a:gd name="T9" fmla="*/ 2147483647 h 83"/>
                <a:gd name="T10" fmla="*/ 46282665 w 55"/>
                <a:gd name="T11" fmla="*/ 2147483647 h 83"/>
                <a:gd name="T12" fmla="*/ 0 w 55"/>
                <a:gd name="T13" fmla="*/ 2147483647 h 83"/>
                <a:gd name="T14" fmla="*/ 370274925 w 55"/>
                <a:gd name="T15" fmla="*/ 2147483647 h 83"/>
                <a:gd name="T16" fmla="*/ 879404608 w 55"/>
                <a:gd name="T17" fmla="*/ 2147483647 h 83"/>
                <a:gd name="T18" fmla="*/ 1666243913 w 55"/>
                <a:gd name="T19" fmla="*/ 560056749 h 83"/>
                <a:gd name="T20" fmla="*/ 1573671806 w 55"/>
                <a:gd name="T21" fmla="*/ 373368853 h 83"/>
                <a:gd name="T22" fmla="*/ 925687472 w 55"/>
                <a:gd name="T23" fmla="*/ 186687842 h 83"/>
                <a:gd name="T24" fmla="*/ 833121956 w 55"/>
                <a:gd name="T25" fmla="*/ 93340505 h 83"/>
                <a:gd name="T26" fmla="*/ 1388534397 w 55"/>
                <a:gd name="T27" fmla="*/ 186687842 h 83"/>
                <a:gd name="T28" fmla="*/ 2147483647 w 55"/>
                <a:gd name="T29" fmla="*/ 140014187 h 83"/>
                <a:gd name="T30" fmla="*/ 2147483647 w 55"/>
                <a:gd name="T31" fmla="*/ 280028374 h 83"/>
                <a:gd name="T32" fmla="*/ 1573671806 w 55"/>
                <a:gd name="T33" fmla="*/ 2147483647 h 8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55"/>
                <a:gd name="T52" fmla="*/ 0 h 83"/>
                <a:gd name="T53" fmla="*/ 55 w 55"/>
                <a:gd name="T54" fmla="*/ 83 h 8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55" h="83">
                  <a:moveTo>
                    <a:pt x="34" y="67"/>
                  </a:moveTo>
                  <a:cubicBezTo>
                    <a:pt x="33" y="72"/>
                    <a:pt x="35" y="75"/>
                    <a:pt x="41" y="77"/>
                  </a:cubicBezTo>
                  <a:cubicBezTo>
                    <a:pt x="46" y="80"/>
                    <a:pt x="48" y="80"/>
                    <a:pt x="47" y="82"/>
                  </a:cubicBezTo>
                  <a:cubicBezTo>
                    <a:pt x="47" y="82"/>
                    <a:pt x="46" y="83"/>
                    <a:pt x="45" y="82"/>
                  </a:cubicBezTo>
                  <a:cubicBezTo>
                    <a:pt x="38" y="80"/>
                    <a:pt x="30" y="77"/>
                    <a:pt x="23" y="75"/>
                  </a:cubicBezTo>
                  <a:cubicBezTo>
                    <a:pt x="16" y="73"/>
                    <a:pt x="9" y="70"/>
                    <a:pt x="1" y="68"/>
                  </a:cubicBezTo>
                  <a:cubicBezTo>
                    <a:pt x="0" y="68"/>
                    <a:pt x="0" y="67"/>
                    <a:pt x="0" y="66"/>
                  </a:cubicBezTo>
                  <a:cubicBezTo>
                    <a:pt x="1" y="65"/>
                    <a:pt x="2" y="65"/>
                    <a:pt x="8" y="67"/>
                  </a:cubicBezTo>
                  <a:cubicBezTo>
                    <a:pt x="14" y="68"/>
                    <a:pt x="17" y="67"/>
                    <a:pt x="19" y="62"/>
                  </a:cubicBezTo>
                  <a:cubicBezTo>
                    <a:pt x="36" y="12"/>
                    <a:pt x="36" y="12"/>
                    <a:pt x="36" y="12"/>
                  </a:cubicBezTo>
                  <a:cubicBezTo>
                    <a:pt x="37" y="10"/>
                    <a:pt x="36" y="9"/>
                    <a:pt x="34" y="8"/>
                  </a:cubicBezTo>
                  <a:cubicBezTo>
                    <a:pt x="20" y="4"/>
                    <a:pt x="20" y="4"/>
                    <a:pt x="20" y="4"/>
                  </a:cubicBezTo>
                  <a:cubicBezTo>
                    <a:pt x="19" y="3"/>
                    <a:pt x="18" y="3"/>
                    <a:pt x="18" y="2"/>
                  </a:cubicBezTo>
                  <a:cubicBezTo>
                    <a:pt x="19" y="0"/>
                    <a:pt x="21" y="2"/>
                    <a:pt x="30" y="4"/>
                  </a:cubicBezTo>
                  <a:cubicBezTo>
                    <a:pt x="45" y="7"/>
                    <a:pt x="52" y="3"/>
                    <a:pt x="54" y="3"/>
                  </a:cubicBezTo>
                  <a:cubicBezTo>
                    <a:pt x="55" y="4"/>
                    <a:pt x="55" y="4"/>
                    <a:pt x="55" y="6"/>
                  </a:cubicBezTo>
                  <a:lnTo>
                    <a:pt x="34" y="67"/>
                  </a:ln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63" name="Freeform 26">
              <a:extLst>
                <a:ext uri="{FF2B5EF4-FFF2-40B4-BE49-F238E27FC236}">
                  <a16:creationId xmlns:a16="http://schemas.microsoft.com/office/drawing/2014/main" id="{7FCFE15A-3BCA-96A9-0AB4-B3D9E7EB3DF2}"/>
                </a:ext>
              </a:extLst>
            </p:cNvPr>
            <p:cNvSpPr>
              <a:spLocks noEditPoints="1"/>
            </p:cNvSpPr>
            <p:nvPr/>
          </p:nvSpPr>
          <p:spPr bwMode="auto">
            <a:xfrm>
              <a:off x="4102046" y="4543949"/>
              <a:ext cx="408719" cy="538242"/>
            </a:xfrm>
            <a:custGeom>
              <a:avLst/>
              <a:gdLst>
                <a:gd name="T0" fmla="*/ 1484903423 w 60"/>
                <a:gd name="T1" fmla="*/ 92836516 h 79"/>
                <a:gd name="T2" fmla="*/ 2147483647 w 60"/>
                <a:gd name="T3" fmla="*/ 1810360086 h 79"/>
                <a:gd name="T4" fmla="*/ 371225856 w 60"/>
                <a:gd name="T5" fmla="*/ 2147483647 h 79"/>
                <a:gd name="T6" fmla="*/ 324822637 w 60"/>
                <a:gd name="T7" fmla="*/ 2147483647 h 79"/>
                <a:gd name="T8" fmla="*/ 1856122786 w 60"/>
                <a:gd name="T9" fmla="*/ 2135301425 h 79"/>
                <a:gd name="T10" fmla="*/ 1160080892 w 60"/>
                <a:gd name="T11" fmla="*/ 2147483647 h 79"/>
                <a:gd name="T12" fmla="*/ 46403232 w 60"/>
                <a:gd name="T13" fmla="*/ 1067647306 h 79"/>
                <a:gd name="T14" fmla="*/ 1484903423 w 60"/>
                <a:gd name="T15" fmla="*/ 92836516 h 79"/>
                <a:gd name="T16" fmla="*/ 1299290548 w 60"/>
                <a:gd name="T17" fmla="*/ 2147483647 h 79"/>
                <a:gd name="T18" fmla="*/ 1902526005 w 60"/>
                <a:gd name="T19" fmla="*/ 1949621634 h 79"/>
                <a:gd name="T20" fmla="*/ 2041735661 w 60"/>
                <a:gd name="T21" fmla="*/ 1485425135 h 79"/>
                <a:gd name="T22" fmla="*/ 1484903423 w 60"/>
                <a:gd name="T23" fmla="*/ 185679845 h 79"/>
                <a:gd name="T24" fmla="*/ 742451712 w 60"/>
                <a:gd name="T25" fmla="*/ 1114072364 h 79"/>
                <a:gd name="T26" fmla="*/ 1299290548 w 60"/>
                <a:gd name="T27" fmla="*/ 2147483647 h 7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60"/>
                <a:gd name="T43" fmla="*/ 0 h 79"/>
                <a:gd name="T44" fmla="*/ 60 w 60"/>
                <a:gd name="T45" fmla="*/ 79 h 79"/>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60" h="79">
                  <a:moveTo>
                    <a:pt x="32" y="2"/>
                  </a:moveTo>
                  <a:cubicBezTo>
                    <a:pt x="51" y="4"/>
                    <a:pt x="60" y="20"/>
                    <a:pt x="58" y="39"/>
                  </a:cubicBezTo>
                  <a:cubicBezTo>
                    <a:pt x="55" y="71"/>
                    <a:pt x="13" y="79"/>
                    <a:pt x="8" y="79"/>
                  </a:cubicBezTo>
                  <a:cubicBezTo>
                    <a:pt x="7" y="79"/>
                    <a:pt x="7" y="78"/>
                    <a:pt x="7" y="78"/>
                  </a:cubicBezTo>
                  <a:cubicBezTo>
                    <a:pt x="7" y="76"/>
                    <a:pt x="31" y="73"/>
                    <a:pt x="40" y="46"/>
                  </a:cubicBezTo>
                  <a:cubicBezTo>
                    <a:pt x="36" y="48"/>
                    <a:pt x="31" y="50"/>
                    <a:pt x="25" y="49"/>
                  </a:cubicBezTo>
                  <a:cubicBezTo>
                    <a:pt x="6" y="47"/>
                    <a:pt x="0" y="34"/>
                    <a:pt x="1" y="23"/>
                  </a:cubicBezTo>
                  <a:cubicBezTo>
                    <a:pt x="2" y="10"/>
                    <a:pt x="13" y="0"/>
                    <a:pt x="32" y="2"/>
                  </a:cubicBezTo>
                  <a:close/>
                  <a:moveTo>
                    <a:pt x="28" y="47"/>
                  </a:moveTo>
                  <a:cubicBezTo>
                    <a:pt x="33" y="47"/>
                    <a:pt x="40" y="44"/>
                    <a:pt x="41" y="42"/>
                  </a:cubicBezTo>
                  <a:cubicBezTo>
                    <a:pt x="42" y="41"/>
                    <a:pt x="43" y="36"/>
                    <a:pt x="44" y="32"/>
                  </a:cubicBezTo>
                  <a:cubicBezTo>
                    <a:pt x="46" y="12"/>
                    <a:pt x="40" y="5"/>
                    <a:pt x="32" y="4"/>
                  </a:cubicBezTo>
                  <a:cubicBezTo>
                    <a:pt x="25" y="4"/>
                    <a:pt x="18" y="7"/>
                    <a:pt x="16" y="24"/>
                  </a:cubicBezTo>
                  <a:cubicBezTo>
                    <a:pt x="15" y="39"/>
                    <a:pt x="21" y="46"/>
                    <a:pt x="28" y="47"/>
                  </a:cubicBez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64" name="Freeform 27">
              <a:extLst>
                <a:ext uri="{FF2B5EF4-FFF2-40B4-BE49-F238E27FC236}">
                  <a16:creationId xmlns:a16="http://schemas.microsoft.com/office/drawing/2014/main" id="{2002AF10-CE13-DBB8-EA13-5AAE48EE61A8}"/>
                </a:ext>
              </a:extLst>
            </p:cNvPr>
            <p:cNvSpPr>
              <a:spLocks noEditPoints="1"/>
            </p:cNvSpPr>
            <p:nvPr/>
          </p:nvSpPr>
          <p:spPr bwMode="auto">
            <a:xfrm>
              <a:off x="4648924" y="4558340"/>
              <a:ext cx="408719" cy="552634"/>
            </a:xfrm>
            <a:custGeom>
              <a:avLst/>
              <a:gdLst>
                <a:gd name="T0" fmla="*/ 556838837 w 60"/>
                <a:gd name="T1" fmla="*/ 1908484128 h 81"/>
                <a:gd name="T2" fmla="*/ 46403232 w 60"/>
                <a:gd name="T3" fmla="*/ 1163710739 h 81"/>
                <a:gd name="T4" fmla="*/ 1252887330 w 60"/>
                <a:gd name="T5" fmla="*/ 46550882 h 81"/>
                <a:gd name="T6" fmla="*/ 2147483647 w 60"/>
                <a:gd name="T7" fmla="*/ 791324045 h 81"/>
                <a:gd name="T8" fmla="*/ 1995332442 w 60"/>
                <a:gd name="T9" fmla="*/ 1582648089 h 81"/>
                <a:gd name="T10" fmla="*/ 2147483647 w 60"/>
                <a:gd name="T11" fmla="*/ 2147483647 h 81"/>
                <a:gd name="T12" fmla="*/ 1345693767 w 60"/>
                <a:gd name="T13" fmla="*/ 2147483647 h 81"/>
                <a:gd name="T14" fmla="*/ 46403232 w 60"/>
                <a:gd name="T15" fmla="*/ 2147483647 h 81"/>
                <a:gd name="T16" fmla="*/ 556838837 w 60"/>
                <a:gd name="T17" fmla="*/ 1908484128 h 81"/>
                <a:gd name="T18" fmla="*/ 1345693767 w 60"/>
                <a:gd name="T19" fmla="*/ 2147483647 h 81"/>
                <a:gd name="T20" fmla="*/ 2088138879 w 60"/>
                <a:gd name="T21" fmla="*/ 2147483647 h 81"/>
                <a:gd name="T22" fmla="*/ 1345693767 w 60"/>
                <a:gd name="T23" fmla="*/ 2141231649 h 81"/>
                <a:gd name="T24" fmla="*/ 696048493 w 60"/>
                <a:gd name="T25" fmla="*/ 1955034997 h 81"/>
                <a:gd name="T26" fmla="*/ 371225856 w 60"/>
                <a:gd name="T27" fmla="*/ 2147483647 h 81"/>
                <a:gd name="T28" fmla="*/ 1345693767 w 60"/>
                <a:gd name="T29" fmla="*/ 2147483647 h 81"/>
                <a:gd name="T30" fmla="*/ 1252887330 w 60"/>
                <a:gd name="T31" fmla="*/ 139645837 h 81"/>
                <a:gd name="T32" fmla="*/ 696048493 w 60"/>
                <a:gd name="T33" fmla="*/ 791324045 h 81"/>
                <a:gd name="T34" fmla="*/ 1902526005 w 60"/>
                <a:gd name="T35" fmla="*/ 1536097220 h 81"/>
                <a:gd name="T36" fmla="*/ 2088138879 w 60"/>
                <a:gd name="T37" fmla="*/ 884418959 h 81"/>
                <a:gd name="T38" fmla="*/ 1252887330 w 60"/>
                <a:gd name="T39" fmla="*/ 139645837 h 81"/>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60"/>
                <a:gd name="T61" fmla="*/ 0 h 81"/>
                <a:gd name="T62" fmla="*/ 60 w 60"/>
                <a:gd name="T63" fmla="*/ 81 h 81"/>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60" h="81">
                  <a:moveTo>
                    <a:pt x="12" y="41"/>
                  </a:moveTo>
                  <a:cubicBezTo>
                    <a:pt x="5" y="37"/>
                    <a:pt x="2" y="31"/>
                    <a:pt x="1" y="25"/>
                  </a:cubicBezTo>
                  <a:cubicBezTo>
                    <a:pt x="0" y="13"/>
                    <a:pt x="11" y="2"/>
                    <a:pt x="27" y="1"/>
                  </a:cubicBezTo>
                  <a:cubicBezTo>
                    <a:pt x="40" y="0"/>
                    <a:pt x="50" y="7"/>
                    <a:pt x="51" y="17"/>
                  </a:cubicBezTo>
                  <a:cubicBezTo>
                    <a:pt x="51" y="23"/>
                    <a:pt x="48" y="30"/>
                    <a:pt x="43" y="34"/>
                  </a:cubicBezTo>
                  <a:cubicBezTo>
                    <a:pt x="52" y="36"/>
                    <a:pt x="58" y="44"/>
                    <a:pt x="58" y="54"/>
                  </a:cubicBezTo>
                  <a:cubicBezTo>
                    <a:pt x="60" y="67"/>
                    <a:pt x="48" y="78"/>
                    <a:pt x="29" y="80"/>
                  </a:cubicBezTo>
                  <a:cubicBezTo>
                    <a:pt x="13" y="81"/>
                    <a:pt x="2" y="72"/>
                    <a:pt x="1" y="61"/>
                  </a:cubicBezTo>
                  <a:cubicBezTo>
                    <a:pt x="0" y="54"/>
                    <a:pt x="4" y="46"/>
                    <a:pt x="12" y="41"/>
                  </a:cubicBezTo>
                  <a:close/>
                  <a:moveTo>
                    <a:pt x="29" y="78"/>
                  </a:moveTo>
                  <a:cubicBezTo>
                    <a:pt x="40" y="77"/>
                    <a:pt x="46" y="69"/>
                    <a:pt x="45" y="60"/>
                  </a:cubicBezTo>
                  <a:cubicBezTo>
                    <a:pt x="44" y="54"/>
                    <a:pt x="41" y="50"/>
                    <a:pt x="29" y="46"/>
                  </a:cubicBezTo>
                  <a:cubicBezTo>
                    <a:pt x="17" y="43"/>
                    <a:pt x="16" y="42"/>
                    <a:pt x="15" y="42"/>
                  </a:cubicBezTo>
                  <a:cubicBezTo>
                    <a:pt x="13" y="42"/>
                    <a:pt x="7" y="49"/>
                    <a:pt x="8" y="58"/>
                  </a:cubicBezTo>
                  <a:cubicBezTo>
                    <a:pt x="9" y="71"/>
                    <a:pt x="17" y="79"/>
                    <a:pt x="29" y="78"/>
                  </a:cubicBezTo>
                  <a:close/>
                  <a:moveTo>
                    <a:pt x="27" y="3"/>
                  </a:moveTo>
                  <a:cubicBezTo>
                    <a:pt x="19" y="4"/>
                    <a:pt x="14" y="9"/>
                    <a:pt x="15" y="17"/>
                  </a:cubicBezTo>
                  <a:cubicBezTo>
                    <a:pt x="16" y="29"/>
                    <a:pt x="33" y="31"/>
                    <a:pt x="41" y="33"/>
                  </a:cubicBezTo>
                  <a:cubicBezTo>
                    <a:pt x="44" y="30"/>
                    <a:pt x="45" y="27"/>
                    <a:pt x="45" y="19"/>
                  </a:cubicBezTo>
                  <a:cubicBezTo>
                    <a:pt x="44" y="8"/>
                    <a:pt x="37" y="2"/>
                    <a:pt x="27" y="3"/>
                  </a:cubicBez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65" name="Freeform 28">
              <a:extLst>
                <a:ext uri="{FF2B5EF4-FFF2-40B4-BE49-F238E27FC236}">
                  <a16:creationId xmlns:a16="http://schemas.microsoft.com/office/drawing/2014/main" id="{CC600EA6-5BC3-BF94-D9E1-EC7B3B4D5923}"/>
                </a:ext>
              </a:extLst>
            </p:cNvPr>
            <p:cNvSpPr/>
            <p:nvPr/>
          </p:nvSpPr>
          <p:spPr bwMode="auto">
            <a:xfrm>
              <a:off x="5152627" y="4454721"/>
              <a:ext cx="443259" cy="575661"/>
            </a:xfrm>
            <a:custGeom>
              <a:avLst/>
              <a:gdLst>
                <a:gd name="T0" fmla="*/ 1999664011 w 65"/>
                <a:gd name="T1" fmla="*/ 1315022121 h 84"/>
                <a:gd name="T2" fmla="*/ 2147483647 w 65"/>
                <a:gd name="T3" fmla="*/ 2066465474 h 84"/>
                <a:gd name="T4" fmla="*/ 1813645345 w 65"/>
                <a:gd name="T5" fmla="*/ 2147483647 h 84"/>
                <a:gd name="T6" fmla="*/ 418531877 w 65"/>
                <a:gd name="T7" fmla="*/ 2147483647 h 84"/>
                <a:gd name="T8" fmla="*/ 651051907 w 65"/>
                <a:gd name="T9" fmla="*/ 2147483647 h 84"/>
                <a:gd name="T10" fmla="*/ 1162593224 w 65"/>
                <a:gd name="T11" fmla="*/ 2147483647 h 84"/>
                <a:gd name="T12" fmla="*/ 1767143662 w 65"/>
                <a:gd name="T13" fmla="*/ 2147483647 h 84"/>
                <a:gd name="T14" fmla="*/ 2147483647 w 65"/>
                <a:gd name="T15" fmla="*/ 2147483647 h 84"/>
                <a:gd name="T16" fmla="*/ 1441614405 w 65"/>
                <a:gd name="T17" fmla="*/ 1925565643 h 84"/>
                <a:gd name="T18" fmla="*/ 976581377 w 65"/>
                <a:gd name="T19" fmla="*/ 1972536822 h 84"/>
                <a:gd name="T20" fmla="*/ 1395113148 w 65"/>
                <a:gd name="T21" fmla="*/ 1690743583 h 84"/>
                <a:gd name="T22" fmla="*/ 1488122481 w 65"/>
                <a:gd name="T23" fmla="*/ 986264984 h 84"/>
                <a:gd name="T24" fmla="*/ 651051907 w 65"/>
                <a:gd name="T25" fmla="*/ 610543308 h 84"/>
                <a:gd name="T26" fmla="*/ 93009360 w 65"/>
                <a:gd name="T27" fmla="*/ 1221093469 h 84"/>
                <a:gd name="T28" fmla="*/ 46501270 w 65"/>
                <a:gd name="T29" fmla="*/ 1221093469 h 84"/>
                <a:gd name="T30" fmla="*/ 837070574 w 65"/>
                <a:gd name="T31" fmla="*/ 140893032 h 84"/>
                <a:gd name="T32" fmla="*/ 2092673344 w 65"/>
                <a:gd name="T33" fmla="*/ 657507634 h 84"/>
                <a:gd name="T34" fmla="*/ 1999664011 w 65"/>
                <a:gd name="T35" fmla="*/ 1315022121 h 8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65"/>
                <a:gd name="T55" fmla="*/ 0 h 84"/>
                <a:gd name="T56" fmla="*/ 65 w 65"/>
                <a:gd name="T57" fmla="*/ 84 h 84"/>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65" h="84">
                  <a:moveTo>
                    <a:pt x="43" y="28"/>
                  </a:moveTo>
                  <a:cubicBezTo>
                    <a:pt x="51" y="31"/>
                    <a:pt x="58" y="35"/>
                    <a:pt x="61" y="44"/>
                  </a:cubicBezTo>
                  <a:cubicBezTo>
                    <a:pt x="65" y="58"/>
                    <a:pt x="55" y="74"/>
                    <a:pt x="39" y="79"/>
                  </a:cubicBezTo>
                  <a:cubicBezTo>
                    <a:pt x="24" y="84"/>
                    <a:pt x="11" y="80"/>
                    <a:pt x="9" y="72"/>
                  </a:cubicBezTo>
                  <a:cubicBezTo>
                    <a:pt x="8" y="68"/>
                    <a:pt x="10" y="63"/>
                    <a:pt x="14" y="62"/>
                  </a:cubicBezTo>
                  <a:cubicBezTo>
                    <a:pt x="20" y="60"/>
                    <a:pt x="23" y="62"/>
                    <a:pt x="25" y="70"/>
                  </a:cubicBezTo>
                  <a:cubicBezTo>
                    <a:pt x="28" y="77"/>
                    <a:pt x="33" y="79"/>
                    <a:pt x="38" y="77"/>
                  </a:cubicBezTo>
                  <a:cubicBezTo>
                    <a:pt x="47" y="74"/>
                    <a:pt x="51" y="66"/>
                    <a:pt x="48" y="55"/>
                  </a:cubicBezTo>
                  <a:cubicBezTo>
                    <a:pt x="45" y="46"/>
                    <a:pt x="38" y="41"/>
                    <a:pt x="31" y="41"/>
                  </a:cubicBezTo>
                  <a:cubicBezTo>
                    <a:pt x="26" y="41"/>
                    <a:pt x="22" y="43"/>
                    <a:pt x="21" y="42"/>
                  </a:cubicBezTo>
                  <a:cubicBezTo>
                    <a:pt x="21" y="39"/>
                    <a:pt x="26" y="40"/>
                    <a:pt x="30" y="36"/>
                  </a:cubicBezTo>
                  <a:cubicBezTo>
                    <a:pt x="33" y="33"/>
                    <a:pt x="34" y="27"/>
                    <a:pt x="32" y="21"/>
                  </a:cubicBezTo>
                  <a:cubicBezTo>
                    <a:pt x="29" y="13"/>
                    <a:pt x="23" y="10"/>
                    <a:pt x="14" y="13"/>
                  </a:cubicBezTo>
                  <a:cubicBezTo>
                    <a:pt x="2" y="17"/>
                    <a:pt x="4" y="26"/>
                    <a:pt x="2" y="26"/>
                  </a:cubicBezTo>
                  <a:cubicBezTo>
                    <a:pt x="1" y="27"/>
                    <a:pt x="1" y="26"/>
                    <a:pt x="1" y="26"/>
                  </a:cubicBezTo>
                  <a:cubicBezTo>
                    <a:pt x="0" y="23"/>
                    <a:pt x="3" y="8"/>
                    <a:pt x="18" y="3"/>
                  </a:cubicBezTo>
                  <a:cubicBezTo>
                    <a:pt x="29" y="0"/>
                    <a:pt x="41" y="3"/>
                    <a:pt x="45" y="14"/>
                  </a:cubicBezTo>
                  <a:cubicBezTo>
                    <a:pt x="46" y="19"/>
                    <a:pt x="45" y="23"/>
                    <a:pt x="43" y="28"/>
                  </a:cubicBez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66" name="Freeform 29">
              <a:extLst>
                <a:ext uri="{FF2B5EF4-FFF2-40B4-BE49-F238E27FC236}">
                  <a16:creationId xmlns:a16="http://schemas.microsoft.com/office/drawing/2014/main" id="{BADCD206-8CC9-AA11-4625-655CEA7E6CAC}"/>
                </a:ext>
              </a:extLst>
            </p:cNvPr>
            <p:cNvSpPr>
              <a:spLocks noEditPoints="1"/>
            </p:cNvSpPr>
            <p:nvPr/>
          </p:nvSpPr>
          <p:spPr bwMode="auto">
            <a:xfrm>
              <a:off x="1502936" y="-740618"/>
              <a:ext cx="6188355" cy="6185476"/>
            </a:xfrm>
            <a:custGeom>
              <a:avLst/>
              <a:gdLst>
                <a:gd name="T0" fmla="*/ 2147483647 w 907"/>
                <a:gd name="T1" fmla="*/ 2147483647 h 907"/>
                <a:gd name="T2" fmla="*/ 2147483647 w 907"/>
                <a:gd name="T3" fmla="*/ 2147483647 h 907"/>
                <a:gd name="T4" fmla="*/ 2147483647 w 907"/>
                <a:gd name="T5" fmla="*/ 2147483647 h 907"/>
                <a:gd name="T6" fmla="*/ 1675863822 w 907"/>
                <a:gd name="T7" fmla="*/ 2147483647 h 907"/>
                <a:gd name="T8" fmla="*/ 0 w 907"/>
                <a:gd name="T9" fmla="*/ 2147483647 h 907"/>
                <a:gd name="T10" fmla="*/ 1675863822 w 907"/>
                <a:gd name="T11" fmla="*/ 2147483647 h 907"/>
                <a:gd name="T12" fmla="*/ 2147483647 w 907"/>
                <a:gd name="T13" fmla="*/ 2147483647 h 907"/>
                <a:gd name="T14" fmla="*/ 2147483647 w 907"/>
                <a:gd name="T15" fmla="*/ 1627796313 h 907"/>
                <a:gd name="T16" fmla="*/ 2147483647 w 907"/>
                <a:gd name="T17" fmla="*/ 0 h 907"/>
                <a:gd name="T18" fmla="*/ 2147483647 w 907"/>
                <a:gd name="T19" fmla="*/ 1627796313 h 907"/>
                <a:gd name="T20" fmla="*/ 2147483647 w 907"/>
                <a:gd name="T21" fmla="*/ 2147483647 h 907"/>
                <a:gd name="T22" fmla="*/ 2147483647 w 907"/>
                <a:gd name="T23" fmla="*/ 2147483647 h 907"/>
                <a:gd name="T24" fmla="*/ 2147483647 w 907"/>
                <a:gd name="T25" fmla="*/ 2147483647 h 907"/>
                <a:gd name="T26" fmla="*/ 2147483647 w 907"/>
                <a:gd name="T27" fmla="*/ 2147483647 h 907"/>
                <a:gd name="T28" fmla="*/ 2147483647 w 907"/>
                <a:gd name="T29" fmla="*/ 2147483647 h 907"/>
                <a:gd name="T30" fmla="*/ 2147483647 w 907"/>
                <a:gd name="T31" fmla="*/ 2147483647 h 907"/>
                <a:gd name="T32" fmla="*/ 2147483647 w 907"/>
                <a:gd name="T33" fmla="*/ 2147483647 h 907"/>
                <a:gd name="T34" fmla="*/ 2147483647 w 907"/>
                <a:gd name="T35" fmla="*/ 744132553 h 907"/>
                <a:gd name="T36" fmla="*/ 744826873 w 907"/>
                <a:gd name="T37" fmla="*/ 2147483647 h 907"/>
                <a:gd name="T38" fmla="*/ 2147483647 w 907"/>
                <a:gd name="T39" fmla="*/ 2147483647 h 907"/>
                <a:gd name="T40" fmla="*/ 2147483647 w 907"/>
                <a:gd name="T41" fmla="*/ 2147483647 h 907"/>
                <a:gd name="T42" fmla="*/ 2147483647 w 907"/>
                <a:gd name="T43" fmla="*/ 744132553 h 907"/>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907"/>
                <a:gd name="T67" fmla="*/ 0 h 907"/>
                <a:gd name="T68" fmla="*/ 907 w 907"/>
                <a:gd name="T69" fmla="*/ 907 h 907"/>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907" h="907">
                  <a:moveTo>
                    <a:pt x="454" y="907"/>
                  </a:moveTo>
                  <a:cubicBezTo>
                    <a:pt x="392" y="907"/>
                    <a:pt x="333" y="895"/>
                    <a:pt x="277" y="871"/>
                  </a:cubicBezTo>
                  <a:cubicBezTo>
                    <a:pt x="223" y="848"/>
                    <a:pt x="174" y="816"/>
                    <a:pt x="133" y="774"/>
                  </a:cubicBezTo>
                  <a:cubicBezTo>
                    <a:pt x="91" y="732"/>
                    <a:pt x="58" y="684"/>
                    <a:pt x="36" y="630"/>
                  </a:cubicBezTo>
                  <a:cubicBezTo>
                    <a:pt x="12" y="574"/>
                    <a:pt x="0" y="515"/>
                    <a:pt x="0" y="453"/>
                  </a:cubicBezTo>
                  <a:cubicBezTo>
                    <a:pt x="0" y="392"/>
                    <a:pt x="12" y="333"/>
                    <a:pt x="36" y="277"/>
                  </a:cubicBezTo>
                  <a:cubicBezTo>
                    <a:pt x="58" y="223"/>
                    <a:pt x="91" y="174"/>
                    <a:pt x="133" y="133"/>
                  </a:cubicBezTo>
                  <a:cubicBezTo>
                    <a:pt x="174" y="91"/>
                    <a:pt x="223" y="58"/>
                    <a:pt x="277" y="35"/>
                  </a:cubicBezTo>
                  <a:cubicBezTo>
                    <a:pt x="333" y="12"/>
                    <a:pt x="392" y="0"/>
                    <a:pt x="454" y="0"/>
                  </a:cubicBezTo>
                  <a:cubicBezTo>
                    <a:pt x="515" y="0"/>
                    <a:pt x="574" y="12"/>
                    <a:pt x="630" y="35"/>
                  </a:cubicBezTo>
                  <a:cubicBezTo>
                    <a:pt x="684" y="58"/>
                    <a:pt x="733" y="91"/>
                    <a:pt x="774" y="133"/>
                  </a:cubicBezTo>
                  <a:cubicBezTo>
                    <a:pt x="816" y="174"/>
                    <a:pt x="849" y="223"/>
                    <a:pt x="871" y="277"/>
                  </a:cubicBezTo>
                  <a:cubicBezTo>
                    <a:pt x="895" y="333"/>
                    <a:pt x="907" y="392"/>
                    <a:pt x="907" y="453"/>
                  </a:cubicBezTo>
                  <a:cubicBezTo>
                    <a:pt x="907" y="515"/>
                    <a:pt x="895" y="574"/>
                    <a:pt x="871" y="630"/>
                  </a:cubicBezTo>
                  <a:cubicBezTo>
                    <a:pt x="849" y="684"/>
                    <a:pt x="816" y="732"/>
                    <a:pt x="774" y="774"/>
                  </a:cubicBezTo>
                  <a:cubicBezTo>
                    <a:pt x="733" y="816"/>
                    <a:pt x="684" y="848"/>
                    <a:pt x="630" y="871"/>
                  </a:cubicBezTo>
                  <a:cubicBezTo>
                    <a:pt x="574" y="895"/>
                    <a:pt x="515" y="907"/>
                    <a:pt x="454" y="907"/>
                  </a:cubicBezTo>
                  <a:close/>
                  <a:moveTo>
                    <a:pt x="454" y="16"/>
                  </a:moveTo>
                  <a:cubicBezTo>
                    <a:pt x="212" y="16"/>
                    <a:pt x="16" y="212"/>
                    <a:pt x="16" y="453"/>
                  </a:cubicBezTo>
                  <a:cubicBezTo>
                    <a:pt x="16" y="695"/>
                    <a:pt x="212" y="891"/>
                    <a:pt x="454" y="891"/>
                  </a:cubicBezTo>
                  <a:cubicBezTo>
                    <a:pt x="695" y="891"/>
                    <a:pt x="891" y="695"/>
                    <a:pt x="891" y="453"/>
                  </a:cubicBezTo>
                  <a:cubicBezTo>
                    <a:pt x="891" y="212"/>
                    <a:pt x="695" y="16"/>
                    <a:pt x="454" y="16"/>
                  </a:cubicBez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67" name="Freeform 30">
              <a:extLst>
                <a:ext uri="{FF2B5EF4-FFF2-40B4-BE49-F238E27FC236}">
                  <a16:creationId xmlns:a16="http://schemas.microsoft.com/office/drawing/2014/main" id="{CF773CF7-4872-FF45-0A17-3A0207E7DD7D}"/>
                </a:ext>
              </a:extLst>
            </p:cNvPr>
            <p:cNvSpPr/>
            <p:nvPr/>
          </p:nvSpPr>
          <p:spPr bwMode="auto">
            <a:xfrm>
              <a:off x="4041600" y="2572310"/>
              <a:ext cx="94985" cy="48930"/>
            </a:xfrm>
            <a:custGeom>
              <a:avLst/>
              <a:gdLst>
                <a:gd name="T0" fmla="*/ 138094636 w 14"/>
                <a:gd name="T1" fmla="*/ 293160629 h 7"/>
                <a:gd name="T2" fmla="*/ 322223061 w 14"/>
                <a:gd name="T3" fmla="*/ 342020716 h 7"/>
                <a:gd name="T4" fmla="*/ 598405549 w 14"/>
                <a:gd name="T5" fmla="*/ 195440401 h 7"/>
                <a:gd name="T6" fmla="*/ 644439338 w 14"/>
                <a:gd name="T7" fmla="*/ 195440401 h 7"/>
                <a:gd name="T8" fmla="*/ 322223061 w 14"/>
                <a:gd name="T9" fmla="*/ 0 h 7"/>
                <a:gd name="T10" fmla="*/ 0 w 14"/>
                <a:gd name="T11" fmla="*/ 146580315 h 7"/>
                <a:gd name="T12" fmla="*/ 138094636 w 14"/>
                <a:gd name="T13" fmla="*/ 293160629 h 7"/>
                <a:gd name="T14" fmla="*/ 0 60000 65536"/>
                <a:gd name="T15" fmla="*/ 0 60000 65536"/>
                <a:gd name="T16" fmla="*/ 0 60000 65536"/>
                <a:gd name="T17" fmla="*/ 0 60000 65536"/>
                <a:gd name="T18" fmla="*/ 0 60000 65536"/>
                <a:gd name="T19" fmla="*/ 0 60000 65536"/>
                <a:gd name="T20" fmla="*/ 0 60000 65536"/>
                <a:gd name="T21" fmla="*/ 0 w 14"/>
                <a:gd name="T22" fmla="*/ 0 h 7"/>
                <a:gd name="T23" fmla="*/ 14 w 14"/>
                <a:gd name="T24" fmla="*/ 7 h 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 h="7">
                  <a:moveTo>
                    <a:pt x="3" y="6"/>
                  </a:moveTo>
                  <a:cubicBezTo>
                    <a:pt x="4" y="7"/>
                    <a:pt x="5" y="7"/>
                    <a:pt x="7" y="7"/>
                  </a:cubicBezTo>
                  <a:cubicBezTo>
                    <a:pt x="10" y="7"/>
                    <a:pt x="12" y="5"/>
                    <a:pt x="13" y="4"/>
                  </a:cubicBezTo>
                  <a:cubicBezTo>
                    <a:pt x="13" y="4"/>
                    <a:pt x="14" y="4"/>
                    <a:pt x="14" y="4"/>
                  </a:cubicBezTo>
                  <a:cubicBezTo>
                    <a:pt x="14" y="2"/>
                    <a:pt x="9" y="0"/>
                    <a:pt x="7" y="0"/>
                  </a:cubicBezTo>
                  <a:cubicBezTo>
                    <a:pt x="4" y="0"/>
                    <a:pt x="0" y="3"/>
                    <a:pt x="0" y="3"/>
                  </a:cubicBezTo>
                  <a:cubicBezTo>
                    <a:pt x="0" y="4"/>
                    <a:pt x="2" y="6"/>
                    <a:pt x="3" y="6"/>
                  </a:cubicBez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68" name="Freeform 31">
              <a:extLst>
                <a:ext uri="{FF2B5EF4-FFF2-40B4-BE49-F238E27FC236}">
                  <a16:creationId xmlns:a16="http://schemas.microsoft.com/office/drawing/2014/main" id="{6FA377C2-ACE7-FD71-06DE-61E30FD52247}"/>
                </a:ext>
              </a:extLst>
            </p:cNvPr>
            <p:cNvSpPr/>
            <p:nvPr/>
          </p:nvSpPr>
          <p:spPr bwMode="auto">
            <a:xfrm>
              <a:off x="3877539" y="2949368"/>
              <a:ext cx="379936" cy="74836"/>
            </a:xfrm>
            <a:custGeom>
              <a:avLst/>
              <a:gdLst>
                <a:gd name="T0" fmla="*/ 2147483647 w 56"/>
                <a:gd name="T1" fmla="*/ 323992251 h 11"/>
                <a:gd name="T2" fmla="*/ 1841217694 w 56"/>
                <a:gd name="T3" fmla="*/ 92572126 h 11"/>
                <a:gd name="T4" fmla="*/ 230153060 w 56"/>
                <a:gd name="T5" fmla="*/ 92572126 h 11"/>
                <a:gd name="T6" fmla="*/ 46033318 w 56"/>
                <a:gd name="T7" fmla="*/ 277709603 h 11"/>
                <a:gd name="T8" fmla="*/ 1104731889 w 56"/>
                <a:gd name="T9" fmla="*/ 509129754 h 11"/>
                <a:gd name="T10" fmla="*/ 1519004492 w 56"/>
                <a:gd name="T11" fmla="*/ 462847106 h 11"/>
                <a:gd name="T12" fmla="*/ 2147483647 w 56"/>
                <a:gd name="T13" fmla="*/ 323992251 h 11"/>
                <a:gd name="T14" fmla="*/ 0 60000 65536"/>
                <a:gd name="T15" fmla="*/ 0 60000 65536"/>
                <a:gd name="T16" fmla="*/ 0 60000 65536"/>
                <a:gd name="T17" fmla="*/ 0 60000 65536"/>
                <a:gd name="T18" fmla="*/ 0 60000 65536"/>
                <a:gd name="T19" fmla="*/ 0 60000 65536"/>
                <a:gd name="T20" fmla="*/ 0 60000 65536"/>
                <a:gd name="T21" fmla="*/ 0 w 56"/>
                <a:gd name="T22" fmla="*/ 0 h 11"/>
                <a:gd name="T23" fmla="*/ 56 w 56"/>
                <a:gd name="T24" fmla="*/ 11 h 1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6" h="11">
                  <a:moveTo>
                    <a:pt x="55" y="7"/>
                  </a:moveTo>
                  <a:cubicBezTo>
                    <a:pt x="56" y="0"/>
                    <a:pt x="54" y="2"/>
                    <a:pt x="40" y="2"/>
                  </a:cubicBezTo>
                  <a:cubicBezTo>
                    <a:pt x="33" y="2"/>
                    <a:pt x="11" y="1"/>
                    <a:pt x="5" y="2"/>
                  </a:cubicBezTo>
                  <a:cubicBezTo>
                    <a:pt x="2" y="3"/>
                    <a:pt x="1" y="5"/>
                    <a:pt x="1" y="6"/>
                  </a:cubicBezTo>
                  <a:cubicBezTo>
                    <a:pt x="1" y="11"/>
                    <a:pt x="0" y="11"/>
                    <a:pt x="24" y="11"/>
                  </a:cubicBezTo>
                  <a:cubicBezTo>
                    <a:pt x="33" y="10"/>
                    <a:pt x="33" y="10"/>
                    <a:pt x="33" y="10"/>
                  </a:cubicBezTo>
                  <a:cubicBezTo>
                    <a:pt x="48" y="9"/>
                    <a:pt x="52" y="11"/>
                    <a:pt x="55" y="7"/>
                  </a:cubicBez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69" name="Freeform 32">
              <a:extLst>
                <a:ext uri="{FF2B5EF4-FFF2-40B4-BE49-F238E27FC236}">
                  <a16:creationId xmlns:a16="http://schemas.microsoft.com/office/drawing/2014/main" id="{5AF0FFB1-954F-6E47-DD0A-2DDCBC7F74F2}"/>
                </a:ext>
              </a:extLst>
            </p:cNvPr>
            <p:cNvSpPr>
              <a:spLocks noEditPoints="1"/>
            </p:cNvSpPr>
            <p:nvPr/>
          </p:nvSpPr>
          <p:spPr bwMode="auto">
            <a:xfrm>
              <a:off x="2717581" y="465391"/>
              <a:ext cx="3759066" cy="3764823"/>
            </a:xfrm>
            <a:custGeom>
              <a:avLst/>
              <a:gdLst>
                <a:gd name="T0" fmla="*/ 2147483647 w 551"/>
                <a:gd name="T1" fmla="*/ 2147483647 h 552"/>
                <a:gd name="T2" fmla="*/ 2147483647 w 551"/>
                <a:gd name="T3" fmla="*/ 232586949 h 552"/>
                <a:gd name="T4" fmla="*/ 2147483647 w 551"/>
                <a:gd name="T5" fmla="*/ 744268561 h 552"/>
                <a:gd name="T6" fmla="*/ 2147483647 w 551"/>
                <a:gd name="T7" fmla="*/ 0 h 552"/>
                <a:gd name="T8" fmla="*/ 2147483647 w 551"/>
                <a:gd name="T9" fmla="*/ 2147483647 h 552"/>
                <a:gd name="T10" fmla="*/ 279262429 w 551"/>
                <a:gd name="T11" fmla="*/ 2147483647 h 552"/>
                <a:gd name="T12" fmla="*/ 2147483647 w 551"/>
                <a:gd name="T13" fmla="*/ 2147483647 h 552"/>
                <a:gd name="T14" fmla="*/ 279262429 w 551"/>
                <a:gd name="T15" fmla="*/ 2147483647 h 552"/>
                <a:gd name="T16" fmla="*/ 2147483647 w 551"/>
                <a:gd name="T17" fmla="*/ 2147483647 h 552"/>
                <a:gd name="T18" fmla="*/ 2147483647 w 551"/>
                <a:gd name="T19" fmla="*/ 2147483647 h 552"/>
                <a:gd name="T20" fmla="*/ 2147483647 w 551"/>
                <a:gd name="T21" fmla="*/ 2147483647 h 552"/>
                <a:gd name="T22" fmla="*/ 2147483647 w 551"/>
                <a:gd name="T23" fmla="*/ 2147483647 h 552"/>
                <a:gd name="T24" fmla="*/ 2147483647 w 551"/>
                <a:gd name="T25" fmla="*/ 2147483647 h 552"/>
                <a:gd name="T26" fmla="*/ 2147483647 w 551"/>
                <a:gd name="T27" fmla="*/ 2147483647 h 552"/>
                <a:gd name="T28" fmla="*/ 2147483647 w 551"/>
                <a:gd name="T29" fmla="*/ 2147483647 h 552"/>
                <a:gd name="T30" fmla="*/ 2147483647 w 551"/>
                <a:gd name="T31" fmla="*/ 2147483647 h 552"/>
                <a:gd name="T32" fmla="*/ 2147483647 w 551"/>
                <a:gd name="T33" fmla="*/ 2147483647 h 552"/>
                <a:gd name="T34" fmla="*/ 2147483647 w 551"/>
                <a:gd name="T35" fmla="*/ 2147483647 h 552"/>
                <a:gd name="T36" fmla="*/ 2147483647 w 551"/>
                <a:gd name="T37" fmla="*/ 2147483647 h 552"/>
                <a:gd name="T38" fmla="*/ 2147483647 w 551"/>
                <a:gd name="T39" fmla="*/ 2147483647 h 552"/>
                <a:gd name="T40" fmla="*/ 2147483647 w 551"/>
                <a:gd name="T41" fmla="*/ 2147483647 h 552"/>
                <a:gd name="T42" fmla="*/ 2147483647 w 551"/>
                <a:gd name="T43" fmla="*/ 2147483647 h 552"/>
                <a:gd name="T44" fmla="*/ 2147483647 w 551"/>
                <a:gd name="T45" fmla="*/ 2147483647 h 552"/>
                <a:gd name="T46" fmla="*/ 2147483647 w 551"/>
                <a:gd name="T47" fmla="*/ 2147483647 h 552"/>
                <a:gd name="T48" fmla="*/ 2147483647 w 551"/>
                <a:gd name="T49" fmla="*/ 2147483647 h 552"/>
                <a:gd name="T50" fmla="*/ 2147483647 w 551"/>
                <a:gd name="T51" fmla="*/ 2147483647 h 552"/>
                <a:gd name="T52" fmla="*/ 2147483647 w 551"/>
                <a:gd name="T53" fmla="*/ 2147483647 h 552"/>
                <a:gd name="T54" fmla="*/ 2147483647 w 551"/>
                <a:gd name="T55" fmla="*/ 2147483647 h 552"/>
                <a:gd name="T56" fmla="*/ 2147483647 w 551"/>
                <a:gd name="T57" fmla="*/ 2147483647 h 552"/>
                <a:gd name="T58" fmla="*/ 2147483647 w 551"/>
                <a:gd name="T59" fmla="*/ 2147483647 h 552"/>
                <a:gd name="T60" fmla="*/ 2147483647 w 551"/>
                <a:gd name="T61" fmla="*/ 2147483647 h 552"/>
                <a:gd name="T62" fmla="*/ 2147483647 w 551"/>
                <a:gd name="T63" fmla="*/ 2147483647 h 552"/>
                <a:gd name="T64" fmla="*/ 2147483647 w 551"/>
                <a:gd name="T65" fmla="*/ 2147483647 h 552"/>
                <a:gd name="T66" fmla="*/ 2147483647 w 551"/>
                <a:gd name="T67" fmla="*/ 2147483647 h 552"/>
                <a:gd name="T68" fmla="*/ 2147483647 w 551"/>
                <a:gd name="T69" fmla="*/ 2147483647 h 552"/>
                <a:gd name="T70" fmla="*/ 2147483647 w 551"/>
                <a:gd name="T71" fmla="*/ 2147483647 h 552"/>
                <a:gd name="T72" fmla="*/ 2147483647 w 551"/>
                <a:gd name="T73" fmla="*/ 2147483647 h 552"/>
                <a:gd name="T74" fmla="*/ 2147483647 w 551"/>
                <a:gd name="T75" fmla="*/ 2147483647 h 552"/>
                <a:gd name="T76" fmla="*/ 2147483647 w 551"/>
                <a:gd name="T77" fmla="*/ 2147483647 h 552"/>
                <a:gd name="T78" fmla="*/ 2147483647 w 551"/>
                <a:gd name="T79" fmla="*/ 2147483647 h 552"/>
                <a:gd name="T80" fmla="*/ 2147483647 w 551"/>
                <a:gd name="T81" fmla="*/ 2147483647 h 552"/>
                <a:gd name="T82" fmla="*/ 2147483647 w 551"/>
                <a:gd name="T83" fmla="*/ 2147483647 h 552"/>
                <a:gd name="T84" fmla="*/ 2147483647 w 551"/>
                <a:gd name="T85" fmla="*/ 2147483647 h 552"/>
                <a:gd name="T86" fmla="*/ 2147483647 w 551"/>
                <a:gd name="T87" fmla="*/ 2147483647 h 552"/>
                <a:gd name="T88" fmla="*/ 2147483647 w 551"/>
                <a:gd name="T89" fmla="*/ 2147483647 h 552"/>
                <a:gd name="T90" fmla="*/ 2147483647 w 551"/>
                <a:gd name="T91" fmla="*/ 2147483647 h 552"/>
                <a:gd name="T92" fmla="*/ 2147483647 w 551"/>
                <a:gd name="T93" fmla="*/ 2147483647 h 552"/>
                <a:gd name="T94" fmla="*/ 2147483647 w 551"/>
                <a:gd name="T95" fmla="*/ 2147483647 h 552"/>
                <a:gd name="T96" fmla="*/ 2147483647 w 551"/>
                <a:gd name="T97" fmla="*/ 2147483647 h 552"/>
                <a:gd name="T98" fmla="*/ 2147483647 w 551"/>
                <a:gd name="T99" fmla="*/ 2147483647 h 552"/>
                <a:gd name="T100" fmla="*/ 2147483647 w 551"/>
                <a:gd name="T101" fmla="*/ 2147483647 h 552"/>
                <a:gd name="T102" fmla="*/ 2147483647 w 551"/>
                <a:gd name="T103" fmla="*/ 2147483647 h 552"/>
                <a:gd name="T104" fmla="*/ 2147483647 w 551"/>
                <a:gd name="T105" fmla="*/ 2147483647 h 552"/>
                <a:gd name="T106" fmla="*/ 2147483647 w 551"/>
                <a:gd name="T107" fmla="*/ 2147483647 h 552"/>
                <a:gd name="T108" fmla="*/ 2147483647 w 551"/>
                <a:gd name="T109" fmla="*/ 2147483647 h 552"/>
                <a:gd name="T110" fmla="*/ 2147483647 w 551"/>
                <a:gd name="T111" fmla="*/ 2147483647 h 552"/>
                <a:gd name="T112" fmla="*/ 2147483647 w 551"/>
                <a:gd name="T113" fmla="*/ 2147483647 h 552"/>
                <a:gd name="T114" fmla="*/ 2147483647 w 551"/>
                <a:gd name="T115" fmla="*/ 2147483647 h 552"/>
                <a:gd name="T116" fmla="*/ 2147483647 w 551"/>
                <a:gd name="T117" fmla="*/ 2147483647 h 552"/>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551"/>
                <a:gd name="T178" fmla="*/ 0 h 552"/>
                <a:gd name="T179" fmla="*/ 551 w 551"/>
                <a:gd name="T180" fmla="*/ 552 h 552"/>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551" h="552">
                  <a:moveTo>
                    <a:pt x="466" y="157"/>
                  </a:moveTo>
                  <a:cubicBezTo>
                    <a:pt x="466" y="163"/>
                    <a:pt x="469" y="168"/>
                    <a:pt x="473" y="172"/>
                  </a:cubicBezTo>
                  <a:cubicBezTo>
                    <a:pt x="473" y="172"/>
                    <a:pt x="473" y="172"/>
                    <a:pt x="473" y="172"/>
                  </a:cubicBezTo>
                  <a:cubicBezTo>
                    <a:pt x="545" y="244"/>
                    <a:pt x="545" y="244"/>
                    <a:pt x="545" y="244"/>
                  </a:cubicBezTo>
                  <a:cubicBezTo>
                    <a:pt x="545" y="244"/>
                    <a:pt x="545" y="244"/>
                    <a:pt x="545" y="244"/>
                  </a:cubicBezTo>
                  <a:cubicBezTo>
                    <a:pt x="549" y="248"/>
                    <a:pt x="551" y="253"/>
                    <a:pt x="551" y="259"/>
                  </a:cubicBezTo>
                  <a:cubicBezTo>
                    <a:pt x="551" y="169"/>
                    <a:pt x="551" y="169"/>
                    <a:pt x="551" y="169"/>
                  </a:cubicBezTo>
                  <a:cubicBezTo>
                    <a:pt x="551" y="165"/>
                    <a:pt x="549" y="159"/>
                    <a:pt x="546" y="156"/>
                  </a:cubicBezTo>
                  <a:cubicBezTo>
                    <a:pt x="395" y="5"/>
                    <a:pt x="395" y="5"/>
                    <a:pt x="395" y="5"/>
                  </a:cubicBezTo>
                  <a:cubicBezTo>
                    <a:pt x="392" y="2"/>
                    <a:pt x="386" y="0"/>
                    <a:pt x="382" y="0"/>
                  </a:cubicBezTo>
                  <a:cubicBezTo>
                    <a:pt x="371" y="0"/>
                    <a:pt x="371" y="0"/>
                    <a:pt x="371" y="0"/>
                  </a:cubicBezTo>
                  <a:cubicBezTo>
                    <a:pt x="371" y="0"/>
                    <a:pt x="371" y="0"/>
                    <a:pt x="371" y="0"/>
                  </a:cubicBezTo>
                  <a:cubicBezTo>
                    <a:pt x="371" y="0"/>
                    <a:pt x="371" y="0"/>
                    <a:pt x="371" y="0"/>
                  </a:cubicBezTo>
                  <a:cubicBezTo>
                    <a:pt x="368" y="0"/>
                    <a:pt x="366" y="2"/>
                    <a:pt x="366" y="5"/>
                  </a:cubicBezTo>
                  <a:cubicBezTo>
                    <a:pt x="366" y="77"/>
                    <a:pt x="366" y="77"/>
                    <a:pt x="366" y="77"/>
                  </a:cubicBezTo>
                  <a:cubicBezTo>
                    <a:pt x="366" y="81"/>
                    <a:pt x="362" y="85"/>
                    <a:pt x="358" y="85"/>
                  </a:cubicBezTo>
                  <a:cubicBezTo>
                    <a:pt x="350" y="85"/>
                    <a:pt x="350" y="85"/>
                    <a:pt x="350" y="85"/>
                  </a:cubicBezTo>
                  <a:cubicBezTo>
                    <a:pt x="350" y="16"/>
                    <a:pt x="350" y="16"/>
                    <a:pt x="350" y="16"/>
                  </a:cubicBezTo>
                  <a:cubicBezTo>
                    <a:pt x="350" y="7"/>
                    <a:pt x="343" y="0"/>
                    <a:pt x="334" y="0"/>
                  </a:cubicBezTo>
                  <a:cubicBezTo>
                    <a:pt x="217" y="0"/>
                    <a:pt x="217" y="0"/>
                    <a:pt x="217" y="0"/>
                  </a:cubicBezTo>
                  <a:cubicBezTo>
                    <a:pt x="208" y="0"/>
                    <a:pt x="201" y="7"/>
                    <a:pt x="201" y="16"/>
                  </a:cubicBezTo>
                  <a:cubicBezTo>
                    <a:pt x="201" y="85"/>
                    <a:pt x="201" y="85"/>
                    <a:pt x="201" y="85"/>
                  </a:cubicBezTo>
                  <a:cubicBezTo>
                    <a:pt x="193" y="85"/>
                    <a:pt x="193" y="85"/>
                    <a:pt x="193" y="85"/>
                  </a:cubicBezTo>
                  <a:cubicBezTo>
                    <a:pt x="189" y="85"/>
                    <a:pt x="185" y="81"/>
                    <a:pt x="185" y="77"/>
                  </a:cubicBezTo>
                  <a:cubicBezTo>
                    <a:pt x="185" y="5"/>
                    <a:pt x="185" y="5"/>
                    <a:pt x="185" y="5"/>
                  </a:cubicBezTo>
                  <a:cubicBezTo>
                    <a:pt x="185" y="2"/>
                    <a:pt x="183" y="0"/>
                    <a:pt x="180" y="0"/>
                  </a:cubicBezTo>
                  <a:cubicBezTo>
                    <a:pt x="180" y="0"/>
                    <a:pt x="180" y="0"/>
                    <a:pt x="180" y="0"/>
                  </a:cubicBezTo>
                  <a:cubicBezTo>
                    <a:pt x="169" y="0"/>
                    <a:pt x="169" y="0"/>
                    <a:pt x="169" y="0"/>
                  </a:cubicBezTo>
                  <a:cubicBezTo>
                    <a:pt x="165" y="0"/>
                    <a:pt x="159" y="2"/>
                    <a:pt x="156" y="5"/>
                  </a:cubicBezTo>
                  <a:cubicBezTo>
                    <a:pt x="5" y="156"/>
                    <a:pt x="5" y="156"/>
                    <a:pt x="5" y="156"/>
                  </a:cubicBezTo>
                  <a:cubicBezTo>
                    <a:pt x="2" y="159"/>
                    <a:pt x="0" y="165"/>
                    <a:pt x="0" y="169"/>
                  </a:cubicBezTo>
                  <a:cubicBezTo>
                    <a:pt x="0" y="259"/>
                    <a:pt x="0" y="259"/>
                    <a:pt x="0" y="259"/>
                  </a:cubicBezTo>
                  <a:cubicBezTo>
                    <a:pt x="0" y="253"/>
                    <a:pt x="2" y="248"/>
                    <a:pt x="6" y="244"/>
                  </a:cubicBezTo>
                  <a:cubicBezTo>
                    <a:pt x="6" y="244"/>
                    <a:pt x="6" y="244"/>
                    <a:pt x="6" y="244"/>
                  </a:cubicBezTo>
                  <a:cubicBezTo>
                    <a:pt x="78" y="172"/>
                    <a:pt x="78" y="172"/>
                    <a:pt x="78" y="172"/>
                  </a:cubicBezTo>
                  <a:cubicBezTo>
                    <a:pt x="78" y="172"/>
                    <a:pt x="78" y="172"/>
                    <a:pt x="78" y="172"/>
                  </a:cubicBezTo>
                  <a:cubicBezTo>
                    <a:pt x="82" y="168"/>
                    <a:pt x="85" y="163"/>
                    <a:pt x="85" y="157"/>
                  </a:cubicBezTo>
                  <a:cubicBezTo>
                    <a:pt x="85" y="165"/>
                    <a:pt x="85" y="165"/>
                    <a:pt x="85" y="165"/>
                  </a:cubicBezTo>
                  <a:cubicBezTo>
                    <a:pt x="85" y="172"/>
                    <a:pt x="85" y="172"/>
                    <a:pt x="85" y="172"/>
                  </a:cubicBezTo>
                  <a:cubicBezTo>
                    <a:pt x="85" y="178"/>
                    <a:pt x="82" y="183"/>
                    <a:pt x="78" y="187"/>
                  </a:cubicBezTo>
                  <a:cubicBezTo>
                    <a:pt x="78" y="187"/>
                    <a:pt x="78" y="187"/>
                    <a:pt x="78" y="187"/>
                  </a:cubicBezTo>
                  <a:cubicBezTo>
                    <a:pt x="6" y="259"/>
                    <a:pt x="6" y="259"/>
                    <a:pt x="6" y="259"/>
                  </a:cubicBezTo>
                  <a:cubicBezTo>
                    <a:pt x="6" y="259"/>
                    <a:pt x="6" y="259"/>
                    <a:pt x="6" y="259"/>
                  </a:cubicBezTo>
                  <a:cubicBezTo>
                    <a:pt x="2" y="263"/>
                    <a:pt x="0" y="268"/>
                    <a:pt x="0" y="274"/>
                  </a:cubicBezTo>
                  <a:cubicBezTo>
                    <a:pt x="0" y="355"/>
                    <a:pt x="0" y="355"/>
                    <a:pt x="0" y="355"/>
                  </a:cubicBezTo>
                  <a:cubicBezTo>
                    <a:pt x="0" y="350"/>
                    <a:pt x="2" y="344"/>
                    <a:pt x="6" y="340"/>
                  </a:cubicBezTo>
                  <a:cubicBezTo>
                    <a:pt x="6" y="340"/>
                    <a:pt x="6" y="340"/>
                    <a:pt x="6" y="340"/>
                  </a:cubicBezTo>
                  <a:cubicBezTo>
                    <a:pt x="78" y="269"/>
                    <a:pt x="78" y="269"/>
                    <a:pt x="78" y="269"/>
                  </a:cubicBezTo>
                  <a:cubicBezTo>
                    <a:pt x="78" y="268"/>
                    <a:pt x="78" y="268"/>
                    <a:pt x="78" y="268"/>
                  </a:cubicBezTo>
                  <a:cubicBezTo>
                    <a:pt x="82" y="265"/>
                    <a:pt x="85" y="259"/>
                    <a:pt x="85" y="253"/>
                  </a:cubicBezTo>
                  <a:cubicBezTo>
                    <a:pt x="85" y="262"/>
                    <a:pt x="85" y="262"/>
                    <a:pt x="85" y="262"/>
                  </a:cubicBezTo>
                  <a:cubicBezTo>
                    <a:pt x="85" y="268"/>
                    <a:pt x="85" y="268"/>
                    <a:pt x="85" y="268"/>
                  </a:cubicBezTo>
                  <a:cubicBezTo>
                    <a:pt x="85" y="274"/>
                    <a:pt x="82" y="279"/>
                    <a:pt x="78" y="283"/>
                  </a:cubicBezTo>
                  <a:cubicBezTo>
                    <a:pt x="78" y="283"/>
                    <a:pt x="78" y="283"/>
                    <a:pt x="78" y="283"/>
                  </a:cubicBezTo>
                  <a:cubicBezTo>
                    <a:pt x="6" y="355"/>
                    <a:pt x="6" y="355"/>
                    <a:pt x="6" y="355"/>
                  </a:cubicBezTo>
                  <a:cubicBezTo>
                    <a:pt x="6" y="355"/>
                    <a:pt x="6" y="355"/>
                    <a:pt x="6" y="355"/>
                  </a:cubicBezTo>
                  <a:cubicBezTo>
                    <a:pt x="2" y="359"/>
                    <a:pt x="0" y="364"/>
                    <a:pt x="0" y="370"/>
                  </a:cubicBezTo>
                  <a:cubicBezTo>
                    <a:pt x="0" y="382"/>
                    <a:pt x="0" y="382"/>
                    <a:pt x="0" y="382"/>
                  </a:cubicBezTo>
                  <a:cubicBezTo>
                    <a:pt x="0" y="387"/>
                    <a:pt x="2" y="392"/>
                    <a:pt x="5" y="395"/>
                  </a:cubicBezTo>
                  <a:cubicBezTo>
                    <a:pt x="26" y="417"/>
                    <a:pt x="26" y="417"/>
                    <a:pt x="26" y="417"/>
                  </a:cubicBezTo>
                  <a:cubicBezTo>
                    <a:pt x="78" y="365"/>
                    <a:pt x="78" y="365"/>
                    <a:pt x="78" y="365"/>
                  </a:cubicBezTo>
                  <a:cubicBezTo>
                    <a:pt x="78" y="365"/>
                    <a:pt x="78" y="365"/>
                    <a:pt x="78" y="365"/>
                  </a:cubicBezTo>
                  <a:cubicBezTo>
                    <a:pt x="82" y="361"/>
                    <a:pt x="85" y="355"/>
                    <a:pt x="85" y="349"/>
                  </a:cubicBezTo>
                  <a:cubicBezTo>
                    <a:pt x="85" y="358"/>
                    <a:pt x="85" y="358"/>
                    <a:pt x="85" y="358"/>
                  </a:cubicBezTo>
                  <a:cubicBezTo>
                    <a:pt x="85" y="364"/>
                    <a:pt x="85" y="364"/>
                    <a:pt x="85" y="364"/>
                  </a:cubicBezTo>
                  <a:cubicBezTo>
                    <a:pt x="85" y="370"/>
                    <a:pt x="82" y="375"/>
                    <a:pt x="78" y="379"/>
                  </a:cubicBezTo>
                  <a:cubicBezTo>
                    <a:pt x="78" y="379"/>
                    <a:pt x="78" y="379"/>
                    <a:pt x="78" y="379"/>
                  </a:cubicBezTo>
                  <a:cubicBezTo>
                    <a:pt x="34" y="424"/>
                    <a:pt x="34" y="424"/>
                    <a:pt x="34" y="424"/>
                  </a:cubicBezTo>
                  <a:cubicBezTo>
                    <a:pt x="155" y="545"/>
                    <a:pt x="155" y="545"/>
                    <a:pt x="155" y="545"/>
                  </a:cubicBezTo>
                  <a:cubicBezTo>
                    <a:pt x="187" y="486"/>
                    <a:pt x="187" y="486"/>
                    <a:pt x="187" y="486"/>
                  </a:cubicBezTo>
                  <a:cubicBezTo>
                    <a:pt x="190" y="481"/>
                    <a:pt x="196" y="477"/>
                    <a:pt x="202" y="477"/>
                  </a:cubicBezTo>
                  <a:cubicBezTo>
                    <a:pt x="207" y="477"/>
                    <a:pt x="207" y="477"/>
                    <a:pt x="207" y="477"/>
                  </a:cubicBezTo>
                  <a:cubicBezTo>
                    <a:pt x="215" y="477"/>
                    <a:pt x="215" y="477"/>
                    <a:pt x="215" y="477"/>
                  </a:cubicBezTo>
                  <a:cubicBezTo>
                    <a:pt x="208" y="477"/>
                    <a:pt x="203" y="481"/>
                    <a:pt x="200" y="486"/>
                  </a:cubicBezTo>
                  <a:cubicBezTo>
                    <a:pt x="200" y="486"/>
                    <a:pt x="200" y="486"/>
                    <a:pt x="200" y="486"/>
                  </a:cubicBezTo>
                  <a:cubicBezTo>
                    <a:pt x="164" y="551"/>
                    <a:pt x="164" y="551"/>
                    <a:pt x="164" y="551"/>
                  </a:cubicBezTo>
                  <a:cubicBezTo>
                    <a:pt x="166" y="551"/>
                    <a:pt x="167" y="552"/>
                    <a:pt x="169" y="552"/>
                  </a:cubicBezTo>
                  <a:cubicBezTo>
                    <a:pt x="231" y="552"/>
                    <a:pt x="231" y="552"/>
                    <a:pt x="231" y="552"/>
                  </a:cubicBezTo>
                  <a:cubicBezTo>
                    <a:pt x="243" y="486"/>
                    <a:pt x="243" y="486"/>
                    <a:pt x="243" y="486"/>
                  </a:cubicBezTo>
                  <a:cubicBezTo>
                    <a:pt x="244" y="481"/>
                    <a:pt x="248" y="477"/>
                    <a:pt x="253" y="477"/>
                  </a:cubicBezTo>
                  <a:cubicBezTo>
                    <a:pt x="254" y="477"/>
                    <a:pt x="254" y="477"/>
                    <a:pt x="254" y="477"/>
                  </a:cubicBezTo>
                  <a:cubicBezTo>
                    <a:pt x="255" y="477"/>
                    <a:pt x="255" y="477"/>
                    <a:pt x="255" y="477"/>
                  </a:cubicBezTo>
                  <a:cubicBezTo>
                    <a:pt x="264" y="477"/>
                    <a:pt x="264" y="477"/>
                    <a:pt x="264" y="477"/>
                  </a:cubicBezTo>
                  <a:cubicBezTo>
                    <a:pt x="259" y="477"/>
                    <a:pt x="255" y="481"/>
                    <a:pt x="254" y="486"/>
                  </a:cubicBezTo>
                  <a:cubicBezTo>
                    <a:pt x="242" y="552"/>
                    <a:pt x="242" y="552"/>
                    <a:pt x="242" y="552"/>
                  </a:cubicBezTo>
                  <a:cubicBezTo>
                    <a:pt x="309" y="552"/>
                    <a:pt x="309" y="552"/>
                    <a:pt x="309" y="552"/>
                  </a:cubicBezTo>
                  <a:cubicBezTo>
                    <a:pt x="297" y="486"/>
                    <a:pt x="297" y="486"/>
                    <a:pt x="297" y="486"/>
                  </a:cubicBezTo>
                  <a:cubicBezTo>
                    <a:pt x="296" y="481"/>
                    <a:pt x="292" y="477"/>
                    <a:pt x="287" y="477"/>
                  </a:cubicBezTo>
                  <a:cubicBezTo>
                    <a:pt x="296" y="477"/>
                    <a:pt x="296" y="477"/>
                    <a:pt x="296" y="477"/>
                  </a:cubicBezTo>
                  <a:cubicBezTo>
                    <a:pt x="297" y="477"/>
                    <a:pt x="297" y="477"/>
                    <a:pt x="297" y="477"/>
                  </a:cubicBezTo>
                  <a:cubicBezTo>
                    <a:pt x="298" y="477"/>
                    <a:pt x="298" y="477"/>
                    <a:pt x="298" y="477"/>
                  </a:cubicBezTo>
                  <a:cubicBezTo>
                    <a:pt x="303" y="477"/>
                    <a:pt x="307" y="481"/>
                    <a:pt x="308" y="486"/>
                  </a:cubicBezTo>
                  <a:cubicBezTo>
                    <a:pt x="320" y="552"/>
                    <a:pt x="320" y="552"/>
                    <a:pt x="320" y="552"/>
                  </a:cubicBezTo>
                  <a:cubicBezTo>
                    <a:pt x="382" y="552"/>
                    <a:pt x="382" y="552"/>
                    <a:pt x="382" y="552"/>
                  </a:cubicBezTo>
                  <a:cubicBezTo>
                    <a:pt x="384" y="552"/>
                    <a:pt x="385" y="551"/>
                    <a:pt x="387" y="551"/>
                  </a:cubicBezTo>
                  <a:cubicBezTo>
                    <a:pt x="351" y="486"/>
                    <a:pt x="351" y="486"/>
                    <a:pt x="351" y="486"/>
                  </a:cubicBezTo>
                  <a:cubicBezTo>
                    <a:pt x="351" y="486"/>
                    <a:pt x="351" y="486"/>
                    <a:pt x="351" y="486"/>
                  </a:cubicBezTo>
                  <a:cubicBezTo>
                    <a:pt x="348" y="481"/>
                    <a:pt x="343" y="477"/>
                    <a:pt x="336" y="477"/>
                  </a:cubicBezTo>
                  <a:cubicBezTo>
                    <a:pt x="344" y="477"/>
                    <a:pt x="344" y="477"/>
                    <a:pt x="344" y="477"/>
                  </a:cubicBezTo>
                  <a:cubicBezTo>
                    <a:pt x="349" y="477"/>
                    <a:pt x="349" y="477"/>
                    <a:pt x="349" y="477"/>
                  </a:cubicBezTo>
                  <a:cubicBezTo>
                    <a:pt x="355" y="477"/>
                    <a:pt x="361" y="481"/>
                    <a:pt x="364" y="486"/>
                  </a:cubicBezTo>
                  <a:cubicBezTo>
                    <a:pt x="396" y="545"/>
                    <a:pt x="396" y="545"/>
                    <a:pt x="396" y="545"/>
                  </a:cubicBezTo>
                  <a:cubicBezTo>
                    <a:pt x="517" y="424"/>
                    <a:pt x="517" y="424"/>
                    <a:pt x="517" y="424"/>
                  </a:cubicBezTo>
                  <a:cubicBezTo>
                    <a:pt x="473" y="379"/>
                    <a:pt x="473" y="379"/>
                    <a:pt x="473" y="379"/>
                  </a:cubicBezTo>
                  <a:cubicBezTo>
                    <a:pt x="473" y="379"/>
                    <a:pt x="473" y="379"/>
                    <a:pt x="473" y="379"/>
                  </a:cubicBezTo>
                  <a:cubicBezTo>
                    <a:pt x="469" y="375"/>
                    <a:pt x="466" y="370"/>
                    <a:pt x="466" y="364"/>
                  </a:cubicBezTo>
                  <a:cubicBezTo>
                    <a:pt x="466" y="358"/>
                    <a:pt x="466" y="358"/>
                    <a:pt x="466" y="358"/>
                  </a:cubicBezTo>
                  <a:cubicBezTo>
                    <a:pt x="466" y="349"/>
                    <a:pt x="466" y="349"/>
                    <a:pt x="466" y="349"/>
                  </a:cubicBezTo>
                  <a:cubicBezTo>
                    <a:pt x="466" y="355"/>
                    <a:pt x="469" y="361"/>
                    <a:pt x="473" y="365"/>
                  </a:cubicBezTo>
                  <a:cubicBezTo>
                    <a:pt x="473" y="365"/>
                    <a:pt x="473" y="365"/>
                    <a:pt x="473" y="365"/>
                  </a:cubicBezTo>
                  <a:cubicBezTo>
                    <a:pt x="525" y="417"/>
                    <a:pt x="525" y="417"/>
                    <a:pt x="525" y="417"/>
                  </a:cubicBezTo>
                  <a:cubicBezTo>
                    <a:pt x="546" y="395"/>
                    <a:pt x="546" y="395"/>
                    <a:pt x="546" y="395"/>
                  </a:cubicBezTo>
                  <a:cubicBezTo>
                    <a:pt x="549" y="392"/>
                    <a:pt x="551" y="387"/>
                    <a:pt x="551" y="382"/>
                  </a:cubicBezTo>
                  <a:cubicBezTo>
                    <a:pt x="551" y="370"/>
                    <a:pt x="551" y="370"/>
                    <a:pt x="551" y="370"/>
                  </a:cubicBezTo>
                  <a:cubicBezTo>
                    <a:pt x="551" y="364"/>
                    <a:pt x="549" y="359"/>
                    <a:pt x="545" y="355"/>
                  </a:cubicBezTo>
                  <a:cubicBezTo>
                    <a:pt x="545" y="355"/>
                    <a:pt x="545" y="355"/>
                    <a:pt x="545" y="355"/>
                  </a:cubicBezTo>
                  <a:cubicBezTo>
                    <a:pt x="473" y="283"/>
                    <a:pt x="473" y="283"/>
                    <a:pt x="473" y="283"/>
                  </a:cubicBezTo>
                  <a:cubicBezTo>
                    <a:pt x="473" y="283"/>
                    <a:pt x="473" y="283"/>
                    <a:pt x="473" y="283"/>
                  </a:cubicBezTo>
                  <a:cubicBezTo>
                    <a:pt x="469" y="279"/>
                    <a:pt x="466" y="274"/>
                    <a:pt x="466" y="268"/>
                  </a:cubicBezTo>
                  <a:cubicBezTo>
                    <a:pt x="466" y="262"/>
                    <a:pt x="466" y="262"/>
                    <a:pt x="466" y="262"/>
                  </a:cubicBezTo>
                  <a:cubicBezTo>
                    <a:pt x="466" y="253"/>
                    <a:pt x="466" y="253"/>
                    <a:pt x="466" y="253"/>
                  </a:cubicBezTo>
                  <a:cubicBezTo>
                    <a:pt x="466" y="259"/>
                    <a:pt x="469" y="265"/>
                    <a:pt x="473" y="268"/>
                  </a:cubicBezTo>
                  <a:cubicBezTo>
                    <a:pt x="473" y="269"/>
                    <a:pt x="473" y="269"/>
                    <a:pt x="473" y="269"/>
                  </a:cubicBezTo>
                  <a:cubicBezTo>
                    <a:pt x="545" y="340"/>
                    <a:pt x="545" y="340"/>
                    <a:pt x="545" y="340"/>
                  </a:cubicBezTo>
                  <a:cubicBezTo>
                    <a:pt x="545" y="340"/>
                    <a:pt x="545" y="340"/>
                    <a:pt x="545" y="340"/>
                  </a:cubicBezTo>
                  <a:cubicBezTo>
                    <a:pt x="549" y="344"/>
                    <a:pt x="551" y="350"/>
                    <a:pt x="551" y="355"/>
                  </a:cubicBezTo>
                  <a:cubicBezTo>
                    <a:pt x="551" y="274"/>
                    <a:pt x="551" y="274"/>
                    <a:pt x="551" y="274"/>
                  </a:cubicBezTo>
                  <a:cubicBezTo>
                    <a:pt x="551" y="268"/>
                    <a:pt x="549" y="263"/>
                    <a:pt x="545" y="259"/>
                  </a:cubicBezTo>
                  <a:cubicBezTo>
                    <a:pt x="545" y="259"/>
                    <a:pt x="545" y="259"/>
                    <a:pt x="545" y="259"/>
                  </a:cubicBezTo>
                  <a:cubicBezTo>
                    <a:pt x="473" y="187"/>
                    <a:pt x="473" y="187"/>
                    <a:pt x="473" y="187"/>
                  </a:cubicBezTo>
                  <a:cubicBezTo>
                    <a:pt x="473" y="187"/>
                    <a:pt x="473" y="187"/>
                    <a:pt x="473" y="187"/>
                  </a:cubicBezTo>
                  <a:cubicBezTo>
                    <a:pt x="469" y="183"/>
                    <a:pt x="466" y="178"/>
                    <a:pt x="466" y="172"/>
                  </a:cubicBezTo>
                  <a:cubicBezTo>
                    <a:pt x="466" y="165"/>
                    <a:pt x="466" y="165"/>
                    <a:pt x="466" y="165"/>
                  </a:cubicBezTo>
                  <a:lnTo>
                    <a:pt x="466" y="157"/>
                  </a:lnTo>
                  <a:close/>
                  <a:moveTo>
                    <a:pt x="334" y="162"/>
                  </a:moveTo>
                  <a:cubicBezTo>
                    <a:pt x="337" y="139"/>
                    <a:pt x="337" y="142"/>
                    <a:pt x="350" y="137"/>
                  </a:cubicBezTo>
                  <a:cubicBezTo>
                    <a:pt x="364" y="134"/>
                    <a:pt x="372" y="132"/>
                    <a:pt x="380" y="132"/>
                  </a:cubicBezTo>
                  <a:cubicBezTo>
                    <a:pt x="388" y="133"/>
                    <a:pt x="405" y="133"/>
                    <a:pt x="420" y="139"/>
                  </a:cubicBezTo>
                  <a:cubicBezTo>
                    <a:pt x="427" y="141"/>
                    <a:pt x="424" y="144"/>
                    <a:pt x="425" y="169"/>
                  </a:cubicBezTo>
                  <a:cubicBezTo>
                    <a:pt x="424" y="179"/>
                    <a:pt x="423" y="177"/>
                    <a:pt x="413" y="178"/>
                  </a:cubicBezTo>
                  <a:cubicBezTo>
                    <a:pt x="405" y="178"/>
                    <a:pt x="401" y="179"/>
                    <a:pt x="390" y="176"/>
                  </a:cubicBezTo>
                  <a:cubicBezTo>
                    <a:pt x="387" y="171"/>
                    <a:pt x="383" y="149"/>
                    <a:pt x="375" y="151"/>
                  </a:cubicBezTo>
                  <a:cubicBezTo>
                    <a:pt x="372" y="154"/>
                    <a:pt x="375" y="154"/>
                    <a:pt x="369" y="165"/>
                  </a:cubicBezTo>
                  <a:cubicBezTo>
                    <a:pt x="368" y="167"/>
                    <a:pt x="366" y="172"/>
                    <a:pt x="364" y="175"/>
                  </a:cubicBezTo>
                  <a:cubicBezTo>
                    <a:pt x="356" y="178"/>
                    <a:pt x="350" y="177"/>
                    <a:pt x="341" y="178"/>
                  </a:cubicBezTo>
                  <a:cubicBezTo>
                    <a:pt x="332" y="177"/>
                    <a:pt x="335" y="173"/>
                    <a:pt x="334" y="162"/>
                  </a:cubicBezTo>
                  <a:close/>
                  <a:moveTo>
                    <a:pt x="319" y="143"/>
                  </a:moveTo>
                  <a:cubicBezTo>
                    <a:pt x="319" y="138"/>
                    <a:pt x="319" y="137"/>
                    <a:pt x="323" y="137"/>
                  </a:cubicBezTo>
                  <a:cubicBezTo>
                    <a:pt x="329" y="137"/>
                    <a:pt x="329" y="139"/>
                    <a:pt x="329" y="142"/>
                  </a:cubicBezTo>
                  <a:cubicBezTo>
                    <a:pt x="329" y="147"/>
                    <a:pt x="329" y="157"/>
                    <a:pt x="329" y="166"/>
                  </a:cubicBezTo>
                  <a:cubicBezTo>
                    <a:pt x="329" y="172"/>
                    <a:pt x="329" y="183"/>
                    <a:pt x="324" y="185"/>
                  </a:cubicBezTo>
                  <a:cubicBezTo>
                    <a:pt x="320" y="185"/>
                    <a:pt x="317" y="186"/>
                    <a:pt x="317" y="180"/>
                  </a:cubicBezTo>
                  <a:cubicBezTo>
                    <a:pt x="317" y="177"/>
                    <a:pt x="318" y="172"/>
                    <a:pt x="319" y="168"/>
                  </a:cubicBezTo>
                  <a:cubicBezTo>
                    <a:pt x="320" y="163"/>
                    <a:pt x="319" y="149"/>
                    <a:pt x="319" y="143"/>
                  </a:cubicBezTo>
                  <a:close/>
                  <a:moveTo>
                    <a:pt x="322" y="199"/>
                  </a:moveTo>
                  <a:cubicBezTo>
                    <a:pt x="327" y="202"/>
                    <a:pt x="327" y="219"/>
                    <a:pt x="327" y="219"/>
                  </a:cubicBezTo>
                  <a:cubicBezTo>
                    <a:pt x="328" y="221"/>
                    <a:pt x="328" y="237"/>
                    <a:pt x="328" y="242"/>
                  </a:cubicBezTo>
                  <a:cubicBezTo>
                    <a:pt x="328" y="247"/>
                    <a:pt x="328" y="251"/>
                    <a:pt x="328" y="253"/>
                  </a:cubicBezTo>
                  <a:cubicBezTo>
                    <a:pt x="326" y="254"/>
                    <a:pt x="324" y="255"/>
                    <a:pt x="321" y="254"/>
                  </a:cubicBezTo>
                  <a:cubicBezTo>
                    <a:pt x="318" y="253"/>
                    <a:pt x="317" y="239"/>
                    <a:pt x="317" y="234"/>
                  </a:cubicBezTo>
                  <a:cubicBezTo>
                    <a:pt x="317" y="230"/>
                    <a:pt x="317" y="220"/>
                    <a:pt x="315" y="209"/>
                  </a:cubicBezTo>
                  <a:cubicBezTo>
                    <a:pt x="314" y="199"/>
                    <a:pt x="315" y="200"/>
                    <a:pt x="322" y="199"/>
                  </a:cubicBezTo>
                  <a:close/>
                  <a:moveTo>
                    <a:pt x="300" y="190"/>
                  </a:moveTo>
                  <a:cubicBezTo>
                    <a:pt x="301" y="182"/>
                    <a:pt x="303" y="157"/>
                    <a:pt x="302" y="150"/>
                  </a:cubicBezTo>
                  <a:cubicBezTo>
                    <a:pt x="303" y="146"/>
                    <a:pt x="302" y="140"/>
                    <a:pt x="303" y="135"/>
                  </a:cubicBezTo>
                  <a:cubicBezTo>
                    <a:pt x="304" y="133"/>
                    <a:pt x="306" y="133"/>
                    <a:pt x="310" y="133"/>
                  </a:cubicBezTo>
                  <a:cubicBezTo>
                    <a:pt x="316" y="131"/>
                    <a:pt x="314" y="152"/>
                    <a:pt x="314" y="152"/>
                  </a:cubicBezTo>
                  <a:cubicBezTo>
                    <a:pt x="314" y="170"/>
                    <a:pt x="309" y="206"/>
                    <a:pt x="309" y="215"/>
                  </a:cubicBezTo>
                  <a:cubicBezTo>
                    <a:pt x="307" y="230"/>
                    <a:pt x="314" y="271"/>
                    <a:pt x="310" y="275"/>
                  </a:cubicBezTo>
                  <a:cubicBezTo>
                    <a:pt x="309" y="276"/>
                    <a:pt x="304" y="276"/>
                    <a:pt x="303" y="274"/>
                  </a:cubicBezTo>
                  <a:cubicBezTo>
                    <a:pt x="299" y="263"/>
                    <a:pt x="299" y="246"/>
                    <a:pt x="298" y="232"/>
                  </a:cubicBezTo>
                  <a:cubicBezTo>
                    <a:pt x="297" y="215"/>
                    <a:pt x="300" y="197"/>
                    <a:pt x="300" y="190"/>
                  </a:cubicBezTo>
                  <a:close/>
                  <a:moveTo>
                    <a:pt x="285" y="166"/>
                  </a:moveTo>
                  <a:cubicBezTo>
                    <a:pt x="287" y="155"/>
                    <a:pt x="286" y="143"/>
                    <a:pt x="287" y="139"/>
                  </a:cubicBezTo>
                  <a:cubicBezTo>
                    <a:pt x="288" y="138"/>
                    <a:pt x="291" y="137"/>
                    <a:pt x="294" y="138"/>
                  </a:cubicBezTo>
                  <a:cubicBezTo>
                    <a:pt x="298" y="141"/>
                    <a:pt x="299" y="177"/>
                    <a:pt x="290" y="184"/>
                  </a:cubicBezTo>
                  <a:cubicBezTo>
                    <a:pt x="288" y="184"/>
                    <a:pt x="284" y="184"/>
                    <a:pt x="283" y="182"/>
                  </a:cubicBezTo>
                  <a:cubicBezTo>
                    <a:pt x="282" y="180"/>
                    <a:pt x="283" y="174"/>
                    <a:pt x="285" y="166"/>
                  </a:cubicBezTo>
                  <a:close/>
                  <a:moveTo>
                    <a:pt x="280" y="214"/>
                  </a:moveTo>
                  <a:cubicBezTo>
                    <a:pt x="280" y="200"/>
                    <a:pt x="281" y="197"/>
                    <a:pt x="284" y="193"/>
                  </a:cubicBezTo>
                  <a:cubicBezTo>
                    <a:pt x="287" y="191"/>
                    <a:pt x="291" y="193"/>
                    <a:pt x="293" y="195"/>
                  </a:cubicBezTo>
                  <a:cubicBezTo>
                    <a:pt x="295" y="200"/>
                    <a:pt x="291" y="225"/>
                    <a:pt x="291" y="237"/>
                  </a:cubicBezTo>
                  <a:cubicBezTo>
                    <a:pt x="290" y="248"/>
                    <a:pt x="294" y="259"/>
                    <a:pt x="289" y="261"/>
                  </a:cubicBezTo>
                  <a:cubicBezTo>
                    <a:pt x="285" y="262"/>
                    <a:pt x="281" y="261"/>
                    <a:pt x="281" y="258"/>
                  </a:cubicBezTo>
                  <a:cubicBezTo>
                    <a:pt x="279" y="244"/>
                    <a:pt x="280" y="214"/>
                    <a:pt x="280" y="214"/>
                  </a:cubicBezTo>
                  <a:close/>
                  <a:moveTo>
                    <a:pt x="267" y="388"/>
                  </a:moveTo>
                  <a:cubicBezTo>
                    <a:pt x="266" y="407"/>
                    <a:pt x="266" y="405"/>
                    <a:pt x="253" y="405"/>
                  </a:cubicBezTo>
                  <a:cubicBezTo>
                    <a:pt x="242" y="405"/>
                    <a:pt x="214" y="405"/>
                    <a:pt x="212" y="406"/>
                  </a:cubicBezTo>
                  <a:cubicBezTo>
                    <a:pt x="212" y="408"/>
                    <a:pt x="211" y="414"/>
                    <a:pt x="211" y="419"/>
                  </a:cubicBezTo>
                  <a:cubicBezTo>
                    <a:pt x="212" y="426"/>
                    <a:pt x="216" y="428"/>
                    <a:pt x="186" y="431"/>
                  </a:cubicBezTo>
                  <a:cubicBezTo>
                    <a:pt x="179" y="432"/>
                    <a:pt x="134" y="430"/>
                    <a:pt x="131" y="425"/>
                  </a:cubicBezTo>
                  <a:cubicBezTo>
                    <a:pt x="128" y="419"/>
                    <a:pt x="122" y="411"/>
                    <a:pt x="127" y="403"/>
                  </a:cubicBezTo>
                  <a:cubicBezTo>
                    <a:pt x="133" y="408"/>
                    <a:pt x="139" y="412"/>
                    <a:pt x="153" y="417"/>
                  </a:cubicBezTo>
                  <a:cubicBezTo>
                    <a:pt x="164" y="419"/>
                    <a:pt x="181" y="420"/>
                    <a:pt x="191" y="418"/>
                  </a:cubicBezTo>
                  <a:cubicBezTo>
                    <a:pt x="197" y="415"/>
                    <a:pt x="197" y="413"/>
                    <a:pt x="196" y="406"/>
                  </a:cubicBezTo>
                  <a:cubicBezTo>
                    <a:pt x="175" y="405"/>
                    <a:pt x="164" y="404"/>
                    <a:pt x="157" y="404"/>
                  </a:cubicBezTo>
                  <a:cubicBezTo>
                    <a:pt x="146" y="403"/>
                    <a:pt x="146" y="403"/>
                    <a:pt x="146" y="397"/>
                  </a:cubicBezTo>
                  <a:cubicBezTo>
                    <a:pt x="147" y="392"/>
                    <a:pt x="148" y="391"/>
                    <a:pt x="155" y="392"/>
                  </a:cubicBezTo>
                  <a:cubicBezTo>
                    <a:pt x="160" y="392"/>
                    <a:pt x="168" y="393"/>
                    <a:pt x="180" y="393"/>
                  </a:cubicBezTo>
                  <a:cubicBezTo>
                    <a:pt x="189" y="393"/>
                    <a:pt x="196" y="393"/>
                    <a:pt x="196" y="393"/>
                  </a:cubicBezTo>
                  <a:cubicBezTo>
                    <a:pt x="196" y="384"/>
                    <a:pt x="196" y="384"/>
                    <a:pt x="196" y="384"/>
                  </a:cubicBezTo>
                  <a:cubicBezTo>
                    <a:pt x="196" y="384"/>
                    <a:pt x="180" y="384"/>
                    <a:pt x="174" y="384"/>
                  </a:cubicBezTo>
                  <a:cubicBezTo>
                    <a:pt x="155" y="383"/>
                    <a:pt x="158" y="381"/>
                    <a:pt x="157" y="372"/>
                  </a:cubicBezTo>
                  <a:cubicBezTo>
                    <a:pt x="159" y="356"/>
                    <a:pt x="159" y="358"/>
                    <a:pt x="173" y="357"/>
                  </a:cubicBezTo>
                  <a:cubicBezTo>
                    <a:pt x="185" y="357"/>
                    <a:pt x="219" y="357"/>
                    <a:pt x="228" y="357"/>
                  </a:cubicBezTo>
                  <a:cubicBezTo>
                    <a:pt x="242" y="358"/>
                    <a:pt x="240" y="359"/>
                    <a:pt x="240" y="371"/>
                  </a:cubicBezTo>
                  <a:cubicBezTo>
                    <a:pt x="238" y="378"/>
                    <a:pt x="241" y="381"/>
                    <a:pt x="227" y="383"/>
                  </a:cubicBezTo>
                  <a:cubicBezTo>
                    <a:pt x="225" y="383"/>
                    <a:pt x="212" y="384"/>
                    <a:pt x="212" y="384"/>
                  </a:cubicBezTo>
                  <a:cubicBezTo>
                    <a:pt x="212" y="393"/>
                    <a:pt x="212" y="393"/>
                    <a:pt x="212" y="393"/>
                  </a:cubicBezTo>
                  <a:cubicBezTo>
                    <a:pt x="242" y="393"/>
                    <a:pt x="242" y="393"/>
                    <a:pt x="242" y="393"/>
                  </a:cubicBezTo>
                  <a:cubicBezTo>
                    <a:pt x="242" y="393"/>
                    <a:pt x="253" y="393"/>
                    <a:pt x="253" y="384"/>
                  </a:cubicBezTo>
                  <a:cubicBezTo>
                    <a:pt x="253" y="375"/>
                    <a:pt x="255" y="361"/>
                    <a:pt x="255" y="361"/>
                  </a:cubicBezTo>
                  <a:cubicBezTo>
                    <a:pt x="255" y="361"/>
                    <a:pt x="255" y="351"/>
                    <a:pt x="245" y="351"/>
                  </a:cubicBezTo>
                  <a:cubicBezTo>
                    <a:pt x="236" y="351"/>
                    <a:pt x="184" y="350"/>
                    <a:pt x="163" y="351"/>
                  </a:cubicBezTo>
                  <a:cubicBezTo>
                    <a:pt x="147" y="351"/>
                    <a:pt x="146" y="354"/>
                    <a:pt x="145" y="359"/>
                  </a:cubicBezTo>
                  <a:cubicBezTo>
                    <a:pt x="144" y="366"/>
                    <a:pt x="142" y="392"/>
                    <a:pt x="138" y="390"/>
                  </a:cubicBezTo>
                  <a:cubicBezTo>
                    <a:pt x="125" y="387"/>
                    <a:pt x="128" y="386"/>
                    <a:pt x="128" y="379"/>
                  </a:cubicBezTo>
                  <a:cubicBezTo>
                    <a:pt x="129" y="369"/>
                    <a:pt x="130" y="359"/>
                    <a:pt x="132" y="350"/>
                  </a:cubicBezTo>
                  <a:cubicBezTo>
                    <a:pt x="135" y="343"/>
                    <a:pt x="136" y="339"/>
                    <a:pt x="176" y="339"/>
                  </a:cubicBezTo>
                  <a:cubicBezTo>
                    <a:pt x="195" y="339"/>
                    <a:pt x="249" y="339"/>
                    <a:pt x="249" y="339"/>
                  </a:cubicBezTo>
                  <a:cubicBezTo>
                    <a:pt x="261" y="340"/>
                    <a:pt x="265" y="340"/>
                    <a:pt x="267" y="352"/>
                  </a:cubicBezTo>
                  <a:cubicBezTo>
                    <a:pt x="269" y="369"/>
                    <a:pt x="268" y="375"/>
                    <a:pt x="267" y="388"/>
                  </a:cubicBezTo>
                  <a:close/>
                  <a:moveTo>
                    <a:pt x="146" y="306"/>
                  </a:moveTo>
                  <a:cubicBezTo>
                    <a:pt x="146" y="309"/>
                    <a:pt x="151" y="309"/>
                    <a:pt x="161" y="308"/>
                  </a:cubicBezTo>
                  <a:cubicBezTo>
                    <a:pt x="169" y="308"/>
                    <a:pt x="168" y="307"/>
                    <a:pt x="169" y="313"/>
                  </a:cubicBezTo>
                  <a:cubicBezTo>
                    <a:pt x="169" y="316"/>
                    <a:pt x="169" y="317"/>
                    <a:pt x="163" y="317"/>
                  </a:cubicBezTo>
                  <a:cubicBezTo>
                    <a:pt x="144" y="318"/>
                    <a:pt x="146" y="317"/>
                    <a:pt x="146" y="322"/>
                  </a:cubicBezTo>
                  <a:cubicBezTo>
                    <a:pt x="146" y="326"/>
                    <a:pt x="149" y="325"/>
                    <a:pt x="161" y="324"/>
                  </a:cubicBezTo>
                  <a:cubicBezTo>
                    <a:pt x="168" y="324"/>
                    <a:pt x="169" y="323"/>
                    <a:pt x="169" y="328"/>
                  </a:cubicBezTo>
                  <a:cubicBezTo>
                    <a:pt x="170" y="331"/>
                    <a:pt x="169" y="333"/>
                    <a:pt x="169" y="333"/>
                  </a:cubicBezTo>
                  <a:cubicBezTo>
                    <a:pt x="164" y="333"/>
                    <a:pt x="143" y="335"/>
                    <a:pt x="137" y="335"/>
                  </a:cubicBezTo>
                  <a:cubicBezTo>
                    <a:pt x="132" y="334"/>
                    <a:pt x="132" y="334"/>
                    <a:pt x="132" y="323"/>
                  </a:cubicBezTo>
                  <a:cubicBezTo>
                    <a:pt x="133" y="313"/>
                    <a:pt x="133" y="304"/>
                    <a:pt x="136" y="295"/>
                  </a:cubicBezTo>
                  <a:cubicBezTo>
                    <a:pt x="138" y="290"/>
                    <a:pt x="138" y="291"/>
                    <a:pt x="160" y="290"/>
                  </a:cubicBezTo>
                  <a:cubicBezTo>
                    <a:pt x="171" y="290"/>
                    <a:pt x="170" y="289"/>
                    <a:pt x="171" y="297"/>
                  </a:cubicBezTo>
                  <a:cubicBezTo>
                    <a:pt x="171" y="300"/>
                    <a:pt x="171" y="300"/>
                    <a:pt x="153" y="301"/>
                  </a:cubicBezTo>
                  <a:cubicBezTo>
                    <a:pt x="145" y="301"/>
                    <a:pt x="146" y="300"/>
                    <a:pt x="146" y="306"/>
                  </a:cubicBezTo>
                  <a:close/>
                  <a:moveTo>
                    <a:pt x="178" y="296"/>
                  </a:moveTo>
                  <a:cubicBezTo>
                    <a:pt x="177" y="295"/>
                    <a:pt x="181" y="290"/>
                    <a:pt x="183" y="289"/>
                  </a:cubicBezTo>
                  <a:cubicBezTo>
                    <a:pt x="186" y="290"/>
                    <a:pt x="193" y="294"/>
                    <a:pt x="195" y="295"/>
                  </a:cubicBezTo>
                  <a:cubicBezTo>
                    <a:pt x="196" y="295"/>
                    <a:pt x="198" y="296"/>
                    <a:pt x="201" y="298"/>
                  </a:cubicBezTo>
                  <a:cubicBezTo>
                    <a:pt x="202" y="297"/>
                    <a:pt x="203" y="296"/>
                    <a:pt x="204" y="296"/>
                  </a:cubicBezTo>
                  <a:cubicBezTo>
                    <a:pt x="206" y="295"/>
                    <a:pt x="217" y="289"/>
                    <a:pt x="220" y="289"/>
                  </a:cubicBezTo>
                  <a:cubicBezTo>
                    <a:pt x="221" y="289"/>
                    <a:pt x="225" y="296"/>
                    <a:pt x="222" y="297"/>
                  </a:cubicBezTo>
                  <a:cubicBezTo>
                    <a:pt x="219" y="300"/>
                    <a:pt x="215" y="303"/>
                    <a:pt x="212" y="304"/>
                  </a:cubicBezTo>
                  <a:cubicBezTo>
                    <a:pt x="215" y="306"/>
                    <a:pt x="218" y="307"/>
                    <a:pt x="218" y="307"/>
                  </a:cubicBezTo>
                  <a:cubicBezTo>
                    <a:pt x="223" y="309"/>
                    <a:pt x="224" y="310"/>
                    <a:pt x="223" y="315"/>
                  </a:cubicBezTo>
                  <a:cubicBezTo>
                    <a:pt x="223" y="316"/>
                    <a:pt x="221" y="318"/>
                    <a:pt x="220" y="318"/>
                  </a:cubicBezTo>
                  <a:cubicBezTo>
                    <a:pt x="218" y="319"/>
                    <a:pt x="215" y="321"/>
                    <a:pt x="213" y="322"/>
                  </a:cubicBezTo>
                  <a:cubicBezTo>
                    <a:pt x="215" y="323"/>
                    <a:pt x="217" y="324"/>
                    <a:pt x="219" y="325"/>
                  </a:cubicBezTo>
                  <a:cubicBezTo>
                    <a:pt x="227" y="329"/>
                    <a:pt x="227" y="328"/>
                    <a:pt x="224" y="333"/>
                  </a:cubicBezTo>
                  <a:cubicBezTo>
                    <a:pt x="221" y="337"/>
                    <a:pt x="216" y="335"/>
                    <a:pt x="214" y="334"/>
                  </a:cubicBezTo>
                  <a:cubicBezTo>
                    <a:pt x="213" y="333"/>
                    <a:pt x="207" y="331"/>
                    <a:pt x="201" y="327"/>
                  </a:cubicBezTo>
                  <a:cubicBezTo>
                    <a:pt x="197" y="330"/>
                    <a:pt x="192" y="332"/>
                    <a:pt x="188" y="334"/>
                  </a:cubicBezTo>
                  <a:cubicBezTo>
                    <a:pt x="182" y="337"/>
                    <a:pt x="181" y="337"/>
                    <a:pt x="179" y="334"/>
                  </a:cubicBezTo>
                  <a:cubicBezTo>
                    <a:pt x="175" y="329"/>
                    <a:pt x="178" y="329"/>
                    <a:pt x="184" y="325"/>
                  </a:cubicBezTo>
                  <a:cubicBezTo>
                    <a:pt x="184" y="325"/>
                    <a:pt x="187" y="324"/>
                    <a:pt x="189" y="322"/>
                  </a:cubicBezTo>
                  <a:cubicBezTo>
                    <a:pt x="187" y="321"/>
                    <a:pt x="184" y="320"/>
                    <a:pt x="180" y="318"/>
                  </a:cubicBezTo>
                  <a:cubicBezTo>
                    <a:pt x="180" y="317"/>
                    <a:pt x="177" y="316"/>
                    <a:pt x="177" y="314"/>
                  </a:cubicBezTo>
                  <a:cubicBezTo>
                    <a:pt x="177" y="312"/>
                    <a:pt x="176" y="310"/>
                    <a:pt x="183" y="306"/>
                  </a:cubicBezTo>
                  <a:cubicBezTo>
                    <a:pt x="185" y="305"/>
                    <a:pt x="187" y="304"/>
                    <a:pt x="189" y="303"/>
                  </a:cubicBezTo>
                  <a:cubicBezTo>
                    <a:pt x="184" y="301"/>
                    <a:pt x="180" y="299"/>
                    <a:pt x="178" y="296"/>
                  </a:cubicBezTo>
                  <a:close/>
                  <a:moveTo>
                    <a:pt x="264" y="333"/>
                  </a:moveTo>
                  <a:cubicBezTo>
                    <a:pt x="260" y="334"/>
                    <a:pt x="234" y="335"/>
                    <a:pt x="234" y="335"/>
                  </a:cubicBezTo>
                  <a:cubicBezTo>
                    <a:pt x="231" y="334"/>
                    <a:pt x="231" y="335"/>
                    <a:pt x="231" y="331"/>
                  </a:cubicBezTo>
                  <a:cubicBezTo>
                    <a:pt x="231" y="326"/>
                    <a:pt x="231" y="326"/>
                    <a:pt x="240" y="326"/>
                  </a:cubicBezTo>
                  <a:cubicBezTo>
                    <a:pt x="248" y="326"/>
                    <a:pt x="255" y="327"/>
                    <a:pt x="255" y="322"/>
                  </a:cubicBezTo>
                  <a:cubicBezTo>
                    <a:pt x="255" y="318"/>
                    <a:pt x="254" y="317"/>
                    <a:pt x="240" y="318"/>
                  </a:cubicBezTo>
                  <a:cubicBezTo>
                    <a:pt x="232" y="318"/>
                    <a:pt x="233" y="318"/>
                    <a:pt x="232" y="316"/>
                  </a:cubicBezTo>
                  <a:cubicBezTo>
                    <a:pt x="231" y="311"/>
                    <a:pt x="230" y="309"/>
                    <a:pt x="237" y="308"/>
                  </a:cubicBezTo>
                  <a:cubicBezTo>
                    <a:pt x="247" y="307"/>
                    <a:pt x="255" y="308"/>
                    <a:pt x="255" y="306"/>
                  </a:cubicBezTo>
                  <a:cubicBezTo>
                    <a:pt x="256" y="302"/>
                    <a:pt x="255" y="300"/>
                    <a:pt x="248" y="301"/>
                  </a:cubicBezTo>
                  <a:cubicBezTo>
                    <a:pt x="232" y="302"/>
                    <a:pt x="231" y="303"/>
                    <a:pt x="231" y="298"/>
                  </a:cubicBezTo>
                  <a:cubicBezTo>
                    <a:pt x="231" y="293"/>
                    <a:pt x="229" y="292"/>
                    <a:pt x="241" y="291"/>
                  </a:cubicBezTo>
                  <a:cubicBezTo>
                    <a:pt x="254" y="291"/>
                    <a:pt x="264" y="289"/>
                    <a:pt x="265" y="295"/>
                  </a:cubicBezTo>
                  <a:cubicBezTo>
                    <a:pt x="267" y="302"/>
                    <a:pt x="268" y="311"/>
                    <a:pt x="268" y="324"/>
                  </a:cubicBezTo>
                  <a:cubicBezTo>
                    <a:pt x="268" y="333"/>
                    <a:pt x="268" y="333"/>
                    <a:pt x="264" y="333"/>
                  </a:cubicBezTo>
                  <a:close/>
                  <a:moveTo>
                    <a:pt x="262" y="279"/>
                  </a:moveTo>
                  <a:cubicBezTo>
                    <a:pt x="258" y="281"/>
                    <a:pt x="241" y="259"/>
                    <a:pt x="230" y="244"/>
                  </a:cubicBezTo>
                  <a:cubicBezTo>
                    <a:pt x="226" y="239"/>
                    <a:pt x="212" y="227"/>
                    <a:pt x="199" y="226"/>
                  </a:cubicBezTo>
                  <a:cubicBezTo>
                    <a:pt x="179" y="225"/>
                    <a:pt x="153" y="259"/>
                    <a:pt x="146" y="271"/>
                  </a:cubicBezTo>
                  <a:cubicBezTo>
                    <a:pt x="142" y="276"/>
                    <a:pt x="139" y="282"/>
                    <a:pt x="133" y="279"/>
                  </a:cubicBezTo>
                  <a:cubicBezTo>
                    <a:pt x="128" y="276"/>
                    <a:pt x="128" y="276"/>
                    <a:pt x="131" y="267"/>
                  </a:cubicBezTo>
                  <a:cubicBezTo>
                    <a:pt x="136" y="254"/>
                    <a:pt x="160" y="228"/>
                    <a:pt x="171" y="220"/>
                  </a:cubicBezTo>
                  <a:cubicBezTo>
                    <a:pt x="182" y="210"/>
                    <a:pt x="184" y="209"/>
                    <a:pt x="188" y="197"/>
                  </a:cubicBezTo>
                  <a:cubicBezTo>
                    <a:pt x="190" y="174"/>
                    <a:pt x="189" y="169"/>
                    <a:pt x="183" y="168"/>
                  </a:cubicBezTo>
                  <a:cubicBezTo>
                    <a:pt x="176" y="167"/>
                    <a:pt x="147" y="163"/>
                    <a:pt x="146" y="181"/>
                  </a:cubicBezTo>
                  <a:cubicBezTo>
                    <a:pt x="145" y="196"/>
                    <a:pt x="145" y="203"/>
                    <a:pt x="145" y="209"/>
                  </a:cubicBezTo>
                  <a:cubicBezTo>
                    <a:pt x="145" y="218"/>
                    <a:pt x="145" y="216"/>
                    <a:pt x="136" y="216"/>
                  </a:cubicBezTo>
                  <a:cubicBezTo>
                    <a:pt x="130" y="216"/>
                    <a:pt x="133" y="186"/>
                    <a:pt x="133" y="166"/>
                  </a:cubicBezTo>
                  <a:cubicBezTo>
                    <a:pt x="136" y="153"/>
                    <a:pt x="144" y="155"/>
                    <a:pt x="156" y="154"/>
                  </a:cubicBezTo>
                  <a:cubicBezTo>
                    <a:pt x="162" y="155"/>
                    <a:pt x="171" y="154"/>
                    <a:pt x="175" y="154"/>
                  </a:cubicBezTo>
                  <a:cubicBezTo>
                    <a:pt x="185" y="154"/>
                    <a:pt x="188" y="149"/>
                    <a:pt x="188" y="141"/>
                  </a:cubicBezTo>
                  <a:cubicBezTo>
                    <a:pt x="189" y="132"/>
                    <a:pt x="190" y="132"/>
                    <a:pt x="197" y="131"/>
                  </a:cubicBezTo>
                  <a:cubicBezTo>
                    <a:pt x="204" y="130"/>
                    <a:pt x="203" y="135"/>
                    <a:pt x="204" y="141"/>
                  </a:cubicBezTo>
                  <a:cubicBezTo>
                    <a:pt x="207" y="151"/>
                    <a:pt x="203" y="152"/>
                    <a:pt x="218" y="153"/>
                  </a:cubicBezTo>
                  <a:cubicBezTo>
                    <a:pt x="230" y="153"/>
                    <a:pt x="239" y="153"/>
                    <a:pt x="245" y="154"/>
                  </a:cubicBezTo>
                  <a:cubicBezTo>
                    <a:pt x="257" y="155"/>
                    <a:pt x="263" y="154"/>
                    <a:pt x="264" y="172"/>
                  </a:cubicBezTo>
                  <a:cubicBezTo>
                    <a:pt x="265" y="188"/>
                    <a:pt x="269" y="202"/>
                    <a:pt x="264" y="208"/>
                  </a:cubicBezTo>
                  <a:cubicBezTo>
                    <a:pt x="262" y="210"/>
                    <a:pt x="256" y="213"/>
                    <a:pt x="252" y="213"/>
                  </a:cubicBezTo>
                  <a:cubicBezTo>
                    <a:pt x="247" y="210"/>
                    <a:pt x="258" y="176"/>
                    <a:pt x="245" y="170"/>
                  </a:cubicBezTo>
                  <a:cubicBezTo>
                    <a:pt x="237" y="166"/>
                    <a:pt x="216" y="166"/>
                    <a:pt x="209" y="169"/>
                  </a:cubicBezTo>
                  <a:cubicBezTo>
                    <a:pt x="203" y="172"/>
                    <a:pt x="206" y="184"/>
                    <a:pt x="205" y="193"/>
                  </a:cubicBezTo>
                  <a:cubicBezTo>
                    <a:pt x="205" y="200"/>
                    <a:pt x="205" y="207"/>
                    <a:pt x="219" y="217"/>
                  </a:cubicBezTo>
                  <a:cubicBezTo>
                    <a:pt x="234" y="227"/>
                    <a:pt x="247" y="240"/>
                    <a:pt x="260" y="256"/>
                  </a:cubicBezTo>
                  <a:cubicBezTo>
                    <a:pt x="268" y="264"/>
                    <a:pt x="275" y="275"/>
                    <a:pt x="262" y="279"/>
                  </a:cubicBezTo>
                  <a:close/>
                  <a:moveTo>
                    <a:pt x="270" y="85"/>
                  </a:moveTo>
                  <a:cubicBezTo>
                    <a:pt x="207" y="85"/>
                    <a:pt x="207" y="85"/>
                    <a:pt x="207" y="85"/>
                  </a:cubicBezTo>
                  <a:cubicBezTo>
                    <a:pt x="207" y="76"/>
                    <a:pt x="214" y="69"/>
                    <a:pt x="222" y="69"/>
                  </a:cubicBezTo>
                  <a:cubicBezTo>
                    <a:pt x="262" y="69"/>
                    <a:pt x="262" y="69"/>
                    <a:pt x="262" y="69"/>
                  </a:cubicBezTo>
                  <a:cubicBezTo>
                    <a:pt x="267" y="69"/>
                    <a:pt x="270" y="73"/>
                    <a:pt x="270" y="77"/>
                  </a:cubicBezTo>
                  <a:lnTo>
                    <a:pt x="270" y="85"/>
                  </a:lnTo>
                  <a:close/>
                  <a:moveTo>
                    <a:pt x="331" y="360"/>
                  </a:moveTo>
                  <a:cubicBezTo>
                    <a:pt x="328" y="363"/>
                    <a:pt x="319" y="364"/>
                    <a:pt x="317" y="367"/>
                  </a:cubicBezTo>
                  <a:cubicBezTo>
                    <a:pt x="315" y="370"/>
                    <a:pt x="316" y="391"/>
                    <a:pt x="317" y="392"/>
                  </a:cubicBezTo>
                  <a:cubicBezTo>
                    <a:pt x="319" y="394"/>
                    <a:pt x="323" y="393"/>
                    <a:pt x="330" y="392"/>
                  </a:cubicBezTo>
                  <a:cubicBezTo>
                    <a:pt x="335" y="392"/>
                    <a:pt x="336" y="407"/>
                    <a:pt x="333" y="408"/>
                  </a:cubicBezTo>
                  <a:cubicBezTo>
                    <a:pt x="329" y="409"/>
                    <a:pt x="315" y="410"/>
                    <a:pt x="307" y="411"/>
                  </a:cubicBezTo>
                  <a:cubicBezTo>
                    <a:pt x="300" y="412"/>
                    <a:pt x="295" y="412"/>
                    <a:pt x="287" y="412"/>
                  </a:cubicBezTo>
                  <a:cubicBezTo>
                    <a:pt x="280" y="412"/>
                    <a:pt x="280" y="409"/>
                    <a:pt x="280" y="403"/>
                  </a:cubicBezTo>
                  <a:cubicBezTo>
                    <a:pt x="280" y="397"/>
                    <a:pt x="279" y="395"/>
                    <a:pt x="285" y="396"/>
                  </a:cubicBezTo>
                  <a:cubicBezTo>
                    <a:pt x="291" y="396"/>
                    <a:pt x="294" y="397"/>
                    <a:pt x="300" y="392"/>
                  </a:cubicBezTo>
                  <a:cubicBezTo>
                    <a:pt x="303" y="389"/>
                    <a:pt x="301" y="381"/>
                    <a:pt x="302" y="375"/>
                  </a:cubicBezTo>
                  <a:cubicBezTo>
                    <a:pt x="301" y="370"/>
                    <a:pt x="303" y="365"/>
                    <a:pt x="295" y="367"/>
                  </a:cubicBezTo>
                  <a:cubicBezTo>
                    <a:pt x="285" y="370"/>
                    <a:pt x="284" y="371"/>
                    <a:pt x="284" y="353"/>
                  </a:cubicBezTo>
                  <a:cubicBezTo>
                    <a:pt x="284" y="347"/>
                    <a:pt x="284" y="341"/>
                    <a:pt x="284" y="336"/>
                  </a:cubicBezTo>
                  <a:cubicBezTo>
                    <a:pt x="285" y="328"/>
                    <a:pt x="283" y="323"/>
                    <a:pt x="294" y="321"/>
                  </a:cubicBezTo>
                  <a:cubicBezTo>
                    <a:pt x="299" y="320"/>
                    <a:pt x="296" y="334"/>
                    <a:pt x="296" y="341"/>
                  </a:cubicBezTo>
                  <a:cubicBezTo>
                    <a:pt x="296" y="347"/>
                    <a:pt x="295" y="354"/>
                    <a:pt x="299" y="354"/>
                  </a:cubicBezTo>
                  <a:cubicBezTo>
                    <a:pt x="308" y="355"/>
                    <a:pt x="303" y="334"/>
                    <a:pt x="303" y="317"/>
                  </a:cubicBezTo>
                  <a:cubicBezTo>
                    <a:pt x="304" y="306"/>
                    <a:pt x="301" y="301"/>
                    <a:pt x="310" y="300"/>
                  </a:cubicBezTo>
                  <a:cubicBezTo>
                    <a:pt x="318" y="298"/>
                    <a:pt x="316" y="301"/>
                    <a:pt x="317" y="311"/>
                  </a:cubicBezTo>
                  <a:cubicBezTo>
                    <a:pt x="317" y="319"/>
                    <a:pt x="316" y="350"/>
                    <a:pt x="320" y="350"/>
                  </a:cubicBezTo>
                  <a:cubicBezTo>
                    <a:pt x="328" y="349"/>
                    <a:pt x="326" y="323"/>
                    <a:pt x="326" y="319"/>
                  </a:cubicBezTo>
                  <a:cubicBezTo>
                    <a:pt x="325" y="312"/>
                    <a:pt x="324" y="309"/>
                    <a:pt x="331" y="308"/>
                  </a:cubicBezTo>
                  <a:cubicBezTo>
                    <a:pt x="337" y="308"/>
                    <a:pt x="337" y="308"/>
                    <a:pt x="338" y="314"/>
                  </a:cubicBezTo>
                  <a:cubicBezTo>
                    <a:pt x="339" y="320"/>
                    <a:pt x="339" y="326"/>
                    <a:pt x="339" y="331"/>
                  </a:cubicBezTo>
                  <a:cubicBezTo>
                    <a:pt x="339" y="337"/>
                    <a:pt x="338" y="341"/>
                    <a:pt x="337" y="348"/>
                  </a:cubicBezTo>
                  <a:cubicBezTo>
                    <a:pt x="336" y="355"/>
                    <a:pt x="333" y="358"/>
                    <a:pt x="331" y="360"/>
                  </a:cubicBezTo>
                  <a:close/>
                  <a:moveTo>
                    <a:pt x="364" y="430"/>
                  </a:moveTo>
                  <a:cubicBezTo>
                    <a:pt x="360" y="431"/>
                    <a:pt x="359" y="431"/>
                    <a:pt x="354" y="430"/>
                  </a:cubicBezTo>
                  <a:cubicBezTo>
                    <a:pt x="350" y="429"/>
                    <a:pt x="348" y="425"/>
                    <a:pt x="345" y="416"/>
                  </a:cubicBezTo>
                  <a:cubicBezTo>
                    <a:pt x="344" y="411"/>
                    <a:pt x="343" y="406"/>
                    <a:pt x="340" y="395"/>
                  </a:cubicBezTo>
                  <a:cubicBezTo>
                    <a:pt x="339" y="382"/>
                    <a:pt x="337" y="371"/>
                    <a:pt x="340" y="364"/>
                  </a:cubicBezTo>
                  <a:cubicBezTo>
                    <a:pt x="341" y="359"/>
                    <a:pt x="344" y="352"/>
                    <a:pt x="347" y="346"/>
                  </a:cubicBezTo>
                  <a:cubicBezTo>
                    <a:pt x="349" y="341"/>
                    <a:pt x="351" y="337"/>
                    <a:pt x="354" y="327"/>
                  </a:cubicBezTo>
                  <a:cubicBezTo>
                    <a:pt x="356" y="318"/>
                    <a:pt x="356" y="317"/>
                    <a:pt x="354" y="309"/>
                  </a:cubicBezTo>
                  <a:cubicBezTo>
                    <a:pt x="353" y="305"/>
                    <a:pt x="351" y="301"/>
                    <a:pt x="350" y="297"/>
                  </a:cubicBezTo>
                  <a:cubicBezTo>
                    <a:pt x="347" y="291"/>
                    <a:pt x="345" y="288"/>
                    <a:pt x="352" y="288"/>
                  </a:cubicBezTo>
                  <a:cubicBezTo>
                    <a:pt x="361" y="287"/>
                    <a:pt x="361" y="288"/>
                    <a:pt x="365" y="294"/>
                  </a:cubicBezTo>
                  <a:cubicBezTo>
                    <a:pt x="369" y="305"/>
                    <a:pt x="369" y="309"/>
                    <a:pt x="370" y="312"/>
                  </a:cubicBezTo>
                  <a:cubicBezTo>
                    <a:pt x="371" y="320"/>
                    <a:pt x="370" y="329"/>
                    <a:pt x="363" y="345"/>
                  </a:cubicBezTo>
                  <a:cubicBezTo>
                    <a:pt x="356" y="359"/>
                    <a:pt x="353" y="365"/>
                    <a:pt x="354" y="379"/>
                  </a:cubicBezTo>
                  <a:cubicBezTo>
                    <a:pt x="355" y="394"/>
                    <a:pt x="358" y="410"/>
                    <a:pt x="360" y="416"/>
                  </a:cubicBezTo>
                  <a:cubicBezTo>
                    <a:pt x="362" y="420"/>
                    <a:pt x="367" y="429"/>
                    <a:pt x="364" y="430"/>
                  </a:cubicBezTo>
                  <a:close/>
                  <a:moveTo>
                    <a:pt x="387" y="409"/>
                  </a:moveTo>
                  <a:cubicBezTo>
                    <a:pt x="390" y="419"/>
                    <a:pt x="396" y="428"/>
                    <a:pt x="392" y="429"/>
                  </a:cubicBezTo>
                  <a:cubicBezTo>
                    <a:pt x="389" y="430"/>
                    <a:pt x="383" y="429"/>
                    <a:pt x="381" y="427"/>
                  </a:cubicBezTo>
                  <a:cubicBezTo>
                    <a:pt x="377" y="423"/>
                    <a:pt x="373" y="415"/>
                    <a:pt x="371" y="402"/>
                  </a:cubicBezTo>
                  <a:cubicBezTo>
                    <a:pt x="369" y="388"/>
                    <a:pt x="367" y="379"/>
                    <a:pt x="369" y="366"/>
                  </a:cubicBezTo>
                  <a:cubicBezTo>
                    <a:pt x="373" y="347"/>
                    <a:pt x="383" y="341"/>
                    <a:pt x="385" y="325"/>
                  </a:cubicBezTo>
                  <a:cubicBezTo>
                    <a:pt x="385" y="315"/>
                    <a:pt x="384" y="312"/>
                    <a:pt x="383" y="307"/>
                  </a:cubicBezTo>
                  <a:cubicBezTo>
                    <a:pt x="380" y="300"/>
                    <a:pt x="371" y="288"/>
                    <a:pt x="382" y="288"/>
                  </a:cubicBezTo>
                  <a:cubicBezTo>
                    <a:pt x="388" y="288"/>
                    <a:pt x="388" y="289"/>
                    <a:pt x="391" y="291"/>
                  </a:cubicBezTo>
                  <a:cubicBezTo>
                    <a:pt x="395" y="294"/>
                    <a:pt x="399" y="308"/>
                    <a:pt x="400" y="316"/>
                  </a:cubicBezTo>
                  <a:cubicBezTo>
                    <a:pt x="401" y="327"/>
                    <a:pt x="395" y="339"/>
                    <a:pt x="391" y="349"/>
                  </a:cubicBezTo>
                  <a:cubicBezTo>
                    <a:pt x="387" y="361"/>
                    <a:pt x="382" y="367"/>
                    <a:pt x="382" y="378"/>
                  </a:cubicBezTo>
                  <a:cubicBezTo>
                    <a:pt x="383" y="386"/>
                    <a:pt x="384" y="396"/>
                    <a:pt x="387" y="409"/>
                  </a:cubicBezTo>
                  <a:close/>
                  <a:moveTo>
                    <a:pt x="424" y="337"/>
                  </a:moveTo>
                  <a:cubicBezTo>
                    <a:pt x="419" y="357"/>
                    <a:pt x="414" y="354"/>
                    <a:pt x="410" y="376"/>
                  </a:cubicBezTo>
                  <a:cubicBezTo>
                    <a:pt x="410" y="384"/>
                    <a:pt x="415" y="402"/>
                    <a:pt x="417" y="409"/>
                  </a:cubicBezTo>
                  <a:cubicBezTo>
                    <a:pt x="418" y="415"/>
                    <a:pt x="424" y="428"/>
                    <a:pt x="421" y="429"/>
                  </a:cubicBezTo>
                  <a:cubicBezTo>
                    <a:pt x="418" y="429"/>
                    <a:pt x="411" y="428"/>
                    <a:pt x="409" y="426"/>
                  </a:cubicBezTo>
                  <a:cubicBezTo>
                    <a:pt x="405" y="423"/>
                    <a:pt x="402" y="411"/>
                    <a:pt x="401" y="406"/>
                  </a:cubicBezTo>
                  <a:cubicBezTo>
                    <a:pt x="398" y="394"/>
                    <a:pt x="393" y="373"/>
                    <a:pt x="402" y="355"/>
                  </a:cubicBezTo>
                  <a:cubicBezTo>
                    <a:pt x="405" y="350"/>
                    <a:pt x="409" y="342"/>
                    <a:pt x="411" y="328"/>
                  </a:cubicBezTo>
                  <a:cubicBezTo>
                    <a:pt x="411" y="309"/>
                    <a:pt x="410" y="307"/>
                    <a:pt x="407" y="298"/>
                  </a:cubicBezTo>
                  <a:cubicBezTo>
                    <a:pt x="405" y="293"/>
                    <a:pt x="402" y="289"/>
                    <a:pt x="407" y="289"/>
                  </a:cubicBezTo>
                  <a:cubicBezTo>
                    <a:pt x="421" y="289"/>
                    <a:pt x="420" y="293"/>
                    <a:pt x="424" y="302"/>
                  </a:cubicBezTo>
                  <a:cubicBezTo>
                    <a:pt x="426" y="313"/>
                    <a:pt x="427" y="318"/>
                    <a:pt x="424" y="337"/>
                  </a:cubicBezTo>
                  <a:close/>
                  <a:moveTo>
                    <a:pt x="420" y="272"/>
                  </a:moveTo>
                  <a:cubicBezTo>
                    <a:pt x="413" y="275"/>
                    <a:pt x="413" y="271"/>
                    <a:pt x="413" y="260"/>
                  </a:cubicBezTo>
                  <a:cubicBezTo>
                    <a:pt x="413" y="253"/>
                    <a:pt x="414" y="231"/>
                    <a:pt x="404" y="227"/>
                  </a:cubicBezTo>
                  <a:cubicBezTo>
                    <a:pt x="396" y="223"/>
                    <a:pt x="388" y="223"/>
                    <a:pt x="386" y="226"/>
                  </a:cubicBezTo>
                  <a:cubicBezTo>
                    <a:pt x="385" y="228"/>
                    <a:pt x="385" y="267"/>
                    <a:pt x="385" y="267"/>
                  </a:cubicBezTo>
                  <a:cubicBezTo>
                    <a:pt x="385" y="276"/>
                    <a:pt x="381" y="275"/>
                    <a:pt x="377" y="274"/>
                  </a:cubicBezTo>
                  <a:cubicBezTo>
                    <a:pt x="369" y="272"/>
                    <a:pt x="370" y="267"/>
                    <a:pt x="370" y="260"/>
                  </a:cubicBezTo>
                  <a:cubicBezTo>
                    <a:pt x="370" y="253"/>
                    <a:pt x="370" y="227"/>
                    <a:pt x="369" y="225"/>
                  </a:cubicBezTo>
                  <a:cubicBezTo>
                    <a:pt x="368" y="224"/>
                    <a:pt x="353" y="223"/>
                    <a:pt x="350" y="239"/>
                  </a:cubicBezTo>
                  <a:cubicBezTo>
                    <a:pt x="348" y="254"/>
                    <a:pt x="346" y="264"/>
                    <a:pt x="346" y="267"/>
                  </a:cubicBezTo>
                  <a:cubicBezTo>
                    <a:pt x="345" y="269"/>
                    <a:pt x="345" y="271"/>
                    <a:pt x="344" y="272"/>
                  </a:cubicBezTo>
                  <a:cubicBezTo>
                    <a:pt x="341" y="273"/>
                    <a:pt x="335" y="274"/>
                    <a:pt x="334" y="272"/>
                  </a:cubicBezTo>
                  <a:cubicBezTo>
                    <a:pt x="333" y="267"/>
                    <a:pt x="334" y="258"/>
                    <a:pt x="335" y="249"/>
                  </a:cubicBezTo>
                  <a:cubicBezTo>
                    <a:pt x="337" y="239"/>
                    <a:pt x="339" y="232"/>
                    <a:pt x="342" y="223"/>
                  </a:cubicBezTo>
                  <a:cubicBezTo>
                    <a:pt x="343" y="217"/>
                    <a:pt x="359" y="214"/>
                    <a:pt x="367" y="210"/>
                  </a:cubicBezTo>
                  <a:cubicBezTo>
                    <a:pt x="373" y="209"/>
                    <a:pt x="371" y="201"/>
                    <a:pt x="369" y="200"/>
                  </a:cubicBezTo>
                  <a:cubicBezTo>
                    <a:pt x="367" y="200"/>
                    <a:pt x="356" y="201"/>
                    <a:pt x="350" y="202"/>
                  </a:cubicBezTo>
                  <a:cubicBezTo>
                    <a:pt x="346" y="202"/>
                    <a:pt x="342" y="205"/>
                    <a:pt x="338" y="198"/>
                  </a:cubicBezTo>
                  <a:cubicBezTo>
                    <a:pt x="336" y="194"/>
                    <a:pt x="336" y="190"/>
                    <a:pt x="346" y="190"/>
                  </a:cubicBezTo>
                  <a:cubicBezTo>
                    <a:pt x="360" y="189"/>
                    <a:pt x="360" y="189"/>
                    <a:pt x="360" y="189"/>
                  </a:cubicBezTo>
                  <a:cubicBezTo>
                    <a:pt x="360" y="189"/>
                    <a:pt x="370" y="188"/>
                    <a:pt x="371" y="187"/>
                  </a:cubicBezTo>
                  <a:cubicBezTo>
                    <a:pt x="371" y="184"/>
                    <a:pt x="371" y="179"/>
                    <a:pt x="373" y="175"/>
                  </a:cubicBezTo>
                  <a:cubicBezTo>
                    <a:pt x="374" y="174"/>
                    <a:pt x="378" y="175"/>
                    <a:pt x="381" y="175"/>
                  </a:cubicBezTo>
                  <a:cubicBezTo>
                    <a:pt x="386" y="177"/>
                    <a:pt x="384" y="177"/>
                    <a:pt x="385" y="183"/>
                  </a:cubicBezTo>
                  <a:cubicBezTo>
                    <a:pt x="385" y="186"/>
                    <a:pt x="384" y="187"/>
                    <a:pt x="401" y="187"/>
                  </a:cubicBezTo>
                  <a:cubicBezTo>
                    <a:pt x="414" y="186"/>
                    <a:pt x="423" y="185"/>
                    <a:pt x="422" y="190"/>
                  </a:cubicBezTo>
                  <a:cubicBezTo>
                    <a:pt x="422" y="192"/>
                    <a:pt x="422" y="197"/>
                    <a:pt x="421" y="198"/>
                  </a:cubicBezTo>
                  <a:cubicBezTo>
                    <a:pt x="419" y="200"/>
                    <a:pt x="416" y="199"/>
                    <a:pt x="410" y="200"/>
                  </a:cubicBezTo>
                  <a:cubicBezTo>
                    <a:pt x="402" y="200"/>
                    <a:pt x="388" y="200"/>
                    <a:pt x="386" y="201"/>
                  </a:cubicBezTo>
                  <a:cubicBezTo>
                    <a:pt x="384" y="201"/>
                    <a:pt x="385" y="204"/>
                    <a:pt x="385" y="206"/>
                  </a:cubicBezTo>
                  <a:cubicBezTo>
                    <a:pt x="386" y="208"/>
                    <a:pt x="385" y="208"/>
                    <a:pt x="393" y="210"/>
                  </a:cubicBezTo>
                  <a:cubicBezTo>
                    <a:pt x="419" y="218"/>
                    <a:pt x="419" y="217"/>
                    <a:pt x="423" y="234"/>
                  </a:cubicBezTo>
                  <a:cubicBezTo>
                    <a:pt x="426" y="248"/>
                    <a:pt x="426" y="256"/>
                    <a:pt x="426" y="261"/>
                  </a:cubicBezTo>
                  <a:cubicBezTo>
                    <a:pt x="426" y="266"/>
                    <a:pt x="428" y="269"/>
                    <a:pt x="420" y="272"/>
                  </a:cubicBez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70" name="Freeform 33">
              <a:extLst>
                <a:ext uri="{FF2B5EF4-FFF2-40B4-BE49-F238E27FC236}">
                  <a16:creationId xmlns:a16="http://schemas.microsoft.com/office/drawing/2014/main" id="{F26B2830-F220-28C5-CBE2-960B4951A9F1}"/>
                </a:ext>
              </a:extLst>
            </p:cNvPr>
            <p:cNvSpPr/>
            <p:nvPr/>
          </p:nvSpPr>
          <p:spPr bwMode="auto">
            <a:xfrm>
              <a:off x="5405917" y="1461284"/>
              <a:ext cx="135281" cy="129523"/>
            </a:xfrm>
            <a:custGeom>
              <a:avLst/>
              <a:gdLst>
                <a:gd name="T0" fmla="*/ 457527143 w 20"/>
                <a:gd name="T1" fmla="*/ 836486679 h 19"/>
                <a:gd name="T2" fmla="*/ 777791260 w 20"/>
                <a:gd name="T3" fmla="*/ 790015209 h 19"/>
                <a:gd name="T4" fmla="*/ 823543277 w 20"/>
                <a:gd name="T5" fmla="*/ 232357458 h 19"/>
                <a:gd name="T6" fmla="*/ 183008120 w 20"/>
                <a:gd name="T7" fmla="*/ 46471484 h 19"/>
                <a:gd name="T8" fmla="*/ 0 w 20"/>
                <a:gd name="T9" fmla="*/ 232357458 h 19"/>
                <a:gd name="T10" fmla="*/ 457527143 w 20"/>
                <a:gd name="T11" fmla="*/ 836486679 h 19"/>
                <a:gd name="T12" fmla="*/ 0 60000 65536"/>
                <a:gd name="T13" fmla="*/ 0 60000 65536"/>
                <a:gd name="T14" fmla="*/ 0 60000 65536"/>
                <a:gd name="T15" fmla="*/ 0 60000 65536"/>
                <a:gd name="T16" fmla="*/ 0 60000 65536"/>
                <a:gd name="T17" fmla="*/ 0 60000 65536"/>
                <a:gd name="T18" fmla="*/ 0 w 20"/>
                <a:gd name="T19" fmla="*/ 0 h 19"/>
                <a:gd name="T20" fmla="*/ 20 w 20"/>
                <a:gd name="T21" fmla="*/ 19 h 19"/>
              </a:gdLst>
              <a:ahLst/>
              <a:cxnLst>
                <a:cxn ang="T12">
                  <a:pos x="T0" y="T1"/>
                </a:cxn>
                <a:cxn ang="T13">
                  <a:pos x="T2" y="T3"/>
                </a:cxn>
                <a:cxn ang="T14">
                  <a:pos x="T4" y="T5"/>
                </a:cxn>
                <a:cxn ang="T15">
                  <a:pos x="T6" y="T7"/>
                </a:cxn>
                <a:cxn ang="T16">
                  <a:pos x="T8" y="T9"/>
                </a:cxn>
                <a:cxn ang="T17">
                  <a:pos x="T10" y="T11"/>
                </a:cxn>
              </a:cxnLst>
              <a:rect l="T18" t="T19" r="T20" b="T21"/>
              <a:pathLst>
                <a:path w="20" h="19">
                  <a:moveTo>
                    <a:pt x="10" y="18"/>
                  </a:moveTo>
                  <a:cubicBezTo>
                    <a:pt x="17" y="17"/>
                    <a:pt x="17" y="17"/>
                    <a:pt x="17" y="17"/>
                  </a:cubicBezTo>
                  <a:cubicBezTo>
                    <a:pt x="20" y="17"/>
                    <a:pt x="20" y="12"/>
                    <a:pt x="18" y="5"/>
                  </a:cubicBezTo>
                  <a:cubicBezTo>
                    <a:pt x="16" y="0"/>
                    <a:pt x="10" y="0"/>
                    <a:pt x="4" y="1"/>
                  </a:cubicBezTo>
                  <a:cubicBezTo>
                    <a:pt x="1" y="1"/>
                    <a:pt x="0" y="1"/>
                    <a:pt x="0" y="5"/>
                  </a:cubicBezTo>
                  <a:cubicBezTo>
                    <a:pt x="3" y="19"/>
                    <a:pt x="3" y="17"/>
                    <a:pt x="10" y="18"/>
                  </a:cubicBez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71" name="Freeform 34">
              <a:extLst>
                <a:ext uri="{FF2B5EF4-FFF2-40B4-BE49-F238E27FC236}">
                  <a16:creationId xmlns:a16="http://schemas.microsoft.com/office/drawing/2014/main" id="{7484E91F-7B37-DA27-51E6-08BAF053E14D}"/>
                </a:ext>
              </a:extLst>
            </p:cNvPr>
            <p:cNvSpPr/>
            <p:nvPr/>
          </p:nvSpPr>
          <p:spPr bwMode="auto">
            <a:xfrm>
              <a:off x="5072034" y="1475677"/>
              <a:ext cx="120888" cy="115132"/>
            </a:xfrm>
            <a:custGeom>
              <a:avLst/>
              <a:gdLst>
                <a:gd name="T0" fmla="*/ 135313963 w 18"/>
                <a:gd name="T1" fmla="*/ 779727945 h 17"/>
                <a:gd name="T2" fmla="*/ 360837200 w 18"/>
                <a:gd name="T3" fmla="*/ 733864795 h 17"/>
                <a:gd name="T4" fmla="*/ 811883674 w 18"/>
                <a:gd name="T5" fmla="*/ 137596276 h 17"/>
                <a:gd name="T6" fmla="*/ 360837200 w 18"/>
                <a:gd name="T7" fmla="*/ 45863163 h 17"/>
                <a:gd name="T8" fmla="*/ 90209300 w 18"/>
                <a:gd name="T9" fmla="*/ 275199325 h 17"/>
                <a:gd name="T10" fmla="*/ 135313963 w 18"/>
                <a:gd name="T11" fmla="*/ 779727945 h 17"/>
                <a:gd name="T12" fmla="*/ 0 60000 65536"/>
                <a:gd name="T13" fmla="*/ 0 60000 65536"/>
                <a:gd name="T14" fmla="*/ 0 60000 65536"/>
                <a:gd name="T15" fmla="*/ 0 60000 65536"/>
                <a:gd name="T16" fmla="*/ 0 60000 65536"/>
                <a:gd name="T17" fmla="*/ 0 60000 65536"/>
                <a:gd name="T18" fmla="*/ 0 w 18"/>
                <a:gd name="T19" fmla="*/ 0 h 17"/>
                <a:gd name="T20" fmla="*/ 18 w 18"/>
                <a:gd name="T21" fmla="*/ 17 h 17"/>
              </a:gdLst>
              <a:ahLst/>
              <a:cxnLst>
                <a:cxn ang="T12">
                  <a:pos x="T0" y="T1"/>
                </a:cxn>
                <a:cxn ang="T13">
                  <a:pos x="T2" y="T3"/>
                </a:cxn>
                <a:cxn ang="T14">
                  <a:pos x="T4" y="T5"/>
                </a:cxn>
                <a:cxn ang="T15">
                  <a:pos x="T6" y="T7"/>
                </a:cxn>
                <a:cxn ang="T16">
                  <a:pos x="T8" y="T9"/>
                </a:cxn>
                <a:cxn ang="T17">
                  <a:pos x="T10" y="T11"/>
                </a:cxn>
              </a:cxnLst>
              <a:rect l="T18" t="T19" r="T20" b="T21"/>
              <a:pathLst>
                <a:path w="18" h="17">
                  <a:moveTo>
                    <a:pt x="3" y="17"/>
                  </a:moveTo>
                  <a:cubicBezTo>
                    <a:pt x="8" y="16"/>
                    <a:pt x="8" y="16"/>
                    <a:pt x="8" y="16"/>
                  </a:cubicBezTo>
                  <a:cubicBezTo>
                    <a:pt x="17" y="16"/>
                    <a:pt x="17" y="11"/>
                    <a:pt x="18" y="3"/>
                  </a:cubicBezTo>
                  <a:cubicBezTo>
                    <a:pt x="18" y="0"/>
                    <a:pt x="13" y="0"/>
                    <a:pt x="8" y="1"/>
                  </a:cubicBezTo>
                  <a:cubicBezTo>
                    <a:pt x="3" y="2"/>
                    <a:pt x="3" y="2"/>
                    <a:pt x="2" y="6"/>
                  </a:cubicBezTo>
                  <a:cubicBezTo>
                    <a:pt x="1" y="9"/>
                    <a:pt x="0" y="16"/>
                    <a:pt x="3" y="17"/>
                  </a:cubicBez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grpSp>
    </p:spTree>
    <p:extLst>
      <p:ext uri="{BB962C8B-B14F-4D97-AF65-F5344CB8AC3E}">
        <p14:creationId xmlns:p14="http://schemas.microsoft.com/office/powerpoint/2010/main" val="2115865227"/>
      </p:ext>
    </p:extLst>
  </p:cSld>
  <p:clrMap bg1="lt1" tx1="dk1" bg2="lt2" tx2="dk2" accent1="accent1" accent2="accent2" accent3="accent3" accent4="accent4" accent5="accent5" accent6="accent6" hlink="hlink" folHlink="folHlink"/>
  <p:sldLayoutIdLst>
    <p:sldLayoutId id="2147483702" r:id="rId1"/>
    <p:sldLayoutId id="2147483703" r:id="rId2"/>
    <p:sldLayoutId id="2147483711" r:id="rId3"/>
    <p:sldLayoutId id="2147483704" r:id="rId4"/>
    <p:sldLayoutId id="2147483705" r:id="rId5"/>
    <p:sldLayoutId id="2147483706" r:id="rId6"/>
    <p:sldLayoutId id="2147483707" r:id="rId7"/>
    <p:sldLayoutId id="2147483708" r:id="rId8"/>
    <p:sldLayoutId id="2147483709" r:id="rId9"/>
    <p:sldLayoutId id="2147483710" r:id="rId10"/>
  </p:sldLayoutIdLst>
  <p:hf hdr="0"/>
  <p:txStyles>
    <p:titleStyle>
      <a:lvl1pPr algn="l" defTabSz="914400" rtl="0" eaLnBrk="1" latinLnBrk="0" hangingPunct="1">
        <a:lnSpc>
          <a:spcPct val="85000"/>
        </a:lnSpc>
        <a:spcBef>
          <a:spcPct val="0"/>
        </a:spcBef>
        <a:buNone/>
        <a:defRPr sz="40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8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24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3.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package" Target="../embeddings/Microsoft_Visio_Drawing.vsdx"/><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38.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4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oleObject" Target="../embeddings/oleObject1.bin"/><Relationship Id="rId1" Type="http://schemas.openxmlformats.org/officeDocument/2006/relationships/slideLayout" Target="../slideLayouts/slideLayout2.xml"/><Relationship Id="rId6" Type="http://schemas.openxmlformats.org/officeDocument/2006/relationships/image" Target="../media/image45.emf"/><Relationship Id="rId5" Type="http://schemas.openxmlformats.org/officeDocument/2006/relationships/oleObject" Target="../embeddings/oleObject2.bin"/><Relationship Id="rId4" Type="http://schemas.openxmlformats.org/officeDocument/2006/relationships/image" Target="../media/image44.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6.emf"/><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6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61.emf"/></Relationships>
</file>

<file path=ppt/slides/_rels/slide7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65.png"/><Relationship Id="rId4" Type="http://schemas.openxmlformats.org/officeDocument/2006/relationships/image" Target="../media/image64.png"/></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93.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rotWithShape="1">
          <a:blip r:embed="rId2" cstate="print">
            <a:extLst>
              <a:ext uri="{BEBA8EAE-BF5A-486C-A8C5-ECC9F3942E4B}">
                <a14:imgProps xmlns:a14="http://schemas.microsoft.com/office/drawing/2010/main">
                  <a14:imgLayer r:embed="rId3">
                    <a14:imgEffect>
                      <a14:artisticBlur/>
                    </a14:imgEffect>
                    <a14:imgEffect>
                      <a14:colorTemperature colorTemp="5900"/>
                    </a14:imgEffect>
                  </a14:imgLayer>
                </a14:imgProps>
              </a:ext>
              <a:ext uri="{28A0092B-C50C-407E-A947-70E740481C1C}">
                <a14:useLocalDpi xmlns:a14="http://schemas.microsoft.com/office/drawing/2010/main" val="0"/>
              </a:ext>
            </a:extLst>
          </a:blip>
          <a:srcRect l="6749" r="23139"/>
          <a:stretch/>
        </p:blipFill>
        <p:spPr>
          <a:xfrm>
            <a:off x="-1" y="0"/>
            <a:ext cx="12192001" cy="6339840"/>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softEdge rad="12700"/>
          </a:effectLst>
        </p:spPr>
      </p:pic>
      <p:sp>
        <p:nvSpPr>
          <p:cNvPr id="2" name="标题 1"/>
          <p:cNvSpPr>
            <a:spLocks noGrp="1"/>
          </p:cNvSpPr>
          <p:nvPr>
            <p:ph type="ctrTitle" idx="4294967295"/>
          </p:nvPr>
        </p:nvSpPr>
        <p:spPr>
          <a:xfrm>
            <a:off x="-1" y="1490996"/>
            <a:ext cx="12192001" cy="1252204"/>
          </a:xfrm>
        </p:spPr>
        <p:txBody>
          <a:bodyPr>
            <a:normAutofit fontScale="90000"/>
          </a:bodyPr>
          <a:lstStyle/>
          <a:p>
            <a:pPr algn="ctr">
              <a:lnSpc>
                <a:spcPct val="150000"/>
              </a:lnSpc>
            </a:pPr>
            <a:r>
              <a:rPr lang="zh-CN" altLang="en-US" sz="6000" b="1" dirty="0">
                <a:solidFill>
                  <a:schemeClr val="accent2">
                    <a:lumMod val="50000"/>
                  </a:schemeClr>
                </a:solidFill>
                <a:latin typeface="腾讯体 W7" panose="020C08030202040F0204" pitchFamily="34" charset="-122"/>
                <a:ea typeface="腾讯体 W7" panose="020C08030202040F0204" pitchFamily="34" charset="-122"/>
              </a:rPr>
              <a:t>第</a:t>
            </a:r>
            <a:r>
              <a:rPr lang="en-US" altLang="zh-CN" sz="6000" b="1" dirty="0">
                <a:solidFill>
                  <a:schemeClr val="accent2">
                    <a:lumMod val="50000"/>
                  </a:schemeClr>
                </a:solidFill>
                <a:latin typeface="腾讯体 W7" panose="020C08030202040F0204" pitchFamily="34" charset="-122"/>
                <a:ea typeface="腾讯体 W7" panose="020C08030202040F0204" pitchFamily="34" charset="-122"/>
              </a:rPr>
              <a:t>8</a:t>
            </a:r>
            <a:r>
              <a:rPr lang="zh-CN" altLang="en-US" sz="6000" b="1">
                <a:solidFill>
                  <a:schemeClr val="accent2">
                    <a:lumMod val="50000"/>
                  </a:schemeClr>
                </a:solidFill>
                <a:latin typeface="腾讯体 W7" panose="020C08030202040F0204" pitchFamily="34" charset="-122"/>
                <a:ea typeface="腾讯体 W7" panose="020C08030202040F0204" pitchFamily="34" charset="-122"/>
              </a:rPr>
              <a:t>章 面向对象设计</a:t>
            </a:r>
            <a:endParaRPr lang="zh-CN" altLang="en-US" sz="6000" b="1" dirty="0">
              <a:solidFill>
                <a:schemeClr val="accent2">
                  <a:lumMod val="50000"/>
                </a:schemeClr>
              </a:solidFill>
              <a:latin typeface="腾讯体 W7" panose="020C08030202040F0204" pitchFamily="34" charset="-122"/>
              <a:ea typeface="腾讯体 W7" panose="020C08030202040F0204" pitchFamily="34" charset="-122"/>
            </a:endParaRPr>
          </a:p>
        </p:txBody>
      </p:sp>
      <p:sp>
        <p:nvSpPr>
          <p:cNvPr id="3" name="副标题 2"/>
          <p:cNvSpPr>
            <a:spLocks noGrp="1"/>
          </p:cNvSpPr>
          <p:nvPr>
            <p:ph type="subTitle" idx="4294967295"/>
          </p:nvPr>
        </p:nvSpPr>
        <p:spPr>
          <a:xfrm>
            <a:off x="1249413" y="3662696"/>
            <a:ext cx="10058400" cy="1143000"/>
          </a:xfrm>
        </p:spPr>
        <p:txBody>
          <a:bodyPr>
            <a:normAutofit/>
          </a:bodyPr>
          <a:lstStyle/>
          <a:p>
            <a:pPr algn="r"/>
            <a:r>
              <a:rPr lang="zh-CN" altLang="en-US" sz="2400" b="1" dirty="0">
                <a:solidFill>
                  <a:srgbClr val="595959"/>
                </a:solidFill>
                <a:latin typeface="腾讯体 W3" panose="020C04030202040F0204" pitchFamily="34" charset="-122"/>
                <a:ea typeface="腾讯体 W3" panose="020C04030202040F0204" pitchFamily="34" charset="-122"/>
              </a:rPr>
              <a:t>深圳大学   计算机与软件学院  杜文峰</a:t>
            </a:r>
            <a:endParaRPr lang="en-US" altLang="zh-CN" sz="2400" b="1" dirty="0">
              <a:solidFill>
                <a:srgbClr val="595959"/>
              </a:solidFill>
              <a:latin typeface="腾讯体 W3" panose="020C04030202040F0204" pitchFamily="34" charset="-122"/>
              <a:ea typeface="腾讯体 W3" panose="020C04030202040F0204" pitchFamily="34" charset="-122"/>
            </a:endParaRPr>
          </a:p>
          <a:p>
            <a:pPr algn="r"/>
            <a:fld id="{82206380-E52D-41D5-A139-D6CBFED35485}" type="datetime2">
              <a:rPr lang="zh-CN" altLang="en-US" sz="2400" b="1" smtClean="0">
                <a:solidFill>
                  <a:srgbClr val="595959"/>
                </a:solidFill>
                <a:latin typeface="腾讯体 W3" panose="020C04030202040F0204" pitchFamily="34" charset="-122"/>
                <a:ea typeface="腾讯体 W3" panose="020C04030202040F0204" pitchFamily="34" charset="-122"/>
              </a:rPr>
              <a:t>2023年11月2日</a:t>
            </a:fld>
            <a:endParaRPr lang="zh-CN" altLang="en-US" sz="2400" b="1" dirty="0">
              <a:solidFill>
                <a:srgbClr val="595959"/>
              </a:solidFill>
              <a:latin typeface="腾讯体 W3" panose="020C04030202040F0204" pitchFamily="34" charset="-122"/>
              <a:ea typeface="腾讯体 W3" panose="020C04030202040F0204" pitchFamily="34" charset="-122"/>
            </a:endParaRPr>
          </a:p>
        </p:txBody>
      </p:sp>
      <p:sp>
        <p:nvSpPr>
          <p:cNvPr id="6" name="矩形 5"/>
          <p:cNvSpPr/>
          <p:nvPr/>
        </p:nvSpPr>
        <p:spPr>
          <a:xfrm>
            <a:off x="9536842" y="376166"/>
            <a:ext cx="2276585" cy="369332"/>
          </a:xfrm>
          <a:prstGeom prst="rect">
            <a:avLst/>
          </a:prstGeom>
        </p:spPr>
        <p:txBody>
          <a:bodyPr wrap="none">
            <a:spAutoFit/>
          </a:bodyPr>
          <a:lstStyle/>
          <a:p>
            <a:pPr algn="r"/>
            <a:r>
              <a:rPr lang="en-US" altLang="zh-CN" b="1" dirty="0">
                <a:solidFill>
                  <a:schemeClr val="tx1">
                    <a:lumMod val="65000"/>
                    <a:lumOff val="35000"/>
                  </a:schemeClr>
                </a:solidFill>
                <a:latin typeface="腾讯体 W7" panose="020C08030202040F0204" pitchFamily="34" charset="-122"/>
                <a:ea typeface="腾讯体 W7" panose="020C08030202040F0204" pitchFamily="34" charset="-122"/>
              </a:rPr>
              <a:t>《</a:t>
            </a:r>
            <a:r>
              <a:rPr lang="zh-CN" altLang="en-US" b="1" dirty="0">
                <a:solidFill>
                  <a:schemeClr val="tx1">
                    <a:lumMod val="65000"/>
                    <a:lumOff val="35000"/>
                  </a:schemeClr>
                </a:solidFill>
                <a:latin typeface="腾讯体 W7" panose="020C08030202040F0204" pitchFamily="34" charset="-122"/>
                <a:ea typeface="腾讯体 W7" panose="020C08030202040F0204" pitchFamily="34" charset="-122"/>
              </a:rPr>
              <a:t>软件工程</a:t>
            </a:r>
            <a:r>
              <a:rPr lang="en-US" altLang="zh-CN" b="1" dirty="0">
                <a:solidFill>
                  <a:schemeClr val="tx1">
                    <a:lumMod val="65000"/>
                    <a:lumOff val="35000"/>
                  </a:schemeClr>
                </a:solidFill>
                <a:latin typeface="腾讯体 W7" panose="020C08030202040F0204" pitchFamily="34" charset="-122"/>
                <a:ea typeface="腾讯体 W7" panose="020C08030202040F0204" pitchFamily="34" charset="-122"/>
              </a:rPr>
              <a:t>》</a:t>
            </a:r>
            <a:r>
              <a:rPr lang="zh-CN" altLang="en-US" b="1" dirty="0">
                <a:solidFill>
                  <a:schemeClr val="tx1">
                    <a:lumMod val="65000"/>
                    <a:lumOff val="35000"/>
                  </a:schemeClr>
                </a:solidFill>
                <a:latin typeface="腾讯体 W7" panose="020C08030202040F0204" pitchFamily="34" charset="-122"/>
                <a:ea typeface="腾讯体 W7" panose="020C08030202040F0204" pitchFamily="34" charset="-122"/>
              </a:rPr>
              <a:t>课程组</a:t>
            </a:r>
            <a:endParaRPr lang="en-US" altLang="zh-CN" b="1" dirty="0">
              <a:solidFill>
                <a:schemeClr val="tx1">
                  <a:lumMod val="65000"/>
                  <a:lumOff val="35000"/>
                </a:schemeClr>
              </a:solidFill>
              <a:latin typeface="腾讯体 W7" panose="020C08030202040F0204" pitchFamily="34" charset="-122"/>
              <a:ea typeface="腾讯体 W7" panose="020C08030202040F0204" pitchFamily="34" charset="-122"/>
            </a:endParaRPr>
          </a:p>
        </p:txBody>
      </p:sp>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8069" y="349282"/>
            <a:ext cx="3537512" cy="435578"/>
          </a:xfrm>
          <a:prstGeom prst="rect">
            <a:avLst/>
          </a:prstGeom>
        </p:spPr>
      </p:pic>
      <p:pic>
        <p:nvPicPr>
          <p:cNvPr id="9" name="图片 8">
            <a:extLst>
              <a:ext uri="{FF2B5EF4-FFF2-40B4-BE49-F238E27FC236}">
                <a16:creationId xmlns:a16="http://schemas.microsoft.com/office/drawing/2014/main" id="{4BD5463B-6034-4011-9704-1905FFE81CE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62998" y="301751"/>
            <a:ext cx="2161036" cy="432817"/>
          </a:xfrm>
          <a:prstGeom prst="rect">
            <a:avLst/>
          </a:prstGeom>
        </p:spPr>
      </p:pic>
    </p:spTree>
    <p:extLst>
      <p:ext uri="{BB962C8B-B14F-4D97-AF65-F5344CB8AC3E}">
        <p14:creationId xmlns:p14="http://schemas.microsoft.com/office/powerpoint/2010/main" val="36101925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 </a:t>
            </a:r>
            <a:r>
              <a:rPr lang="zh-CN" altLang="en-US" dirty="0"/>
              <a:t>面向对象设计原则</a:t>
            </a:r>
          </a:p>
        </p:txBody>
      </p:sp>
      <p:sp>
        <p:nvSpPr>
          <p:cNvPr id="3" name="内容占位符 2"/>
          <p:cNvSpPr>
            <a:spLocks noGrp="1"/>
          </p:cNvSpPr>
          <p:nvPr>
            <p:ph idx="1"/>
          </p:nvPr>
        </p:nvSpPr>
        <p:spPr/>
        <p:txBody>
          <a:bodyPr/>
          <a:lstStyle/>
          <a:p>
            <a:pPr marL="0" indent="0">
              <a:buNone/>
            </a:pPr>
            <a:r>
              <a:rPr lang="zh-CN" altLang="en-US" dirty="0"/>
              <a:t>⑤</a:t>
            </a:r>
            <a:r>
              <a:rPr lang="zh-CN" altLang="zh-CN" dirty="0"/>
              <a:t>继承</a:t>
            </a:r>
            <a:r>
              <a:rPr lang="zh-CN" altLang="en-US" dirty="0"/>
              <a:t>：</a:t>
            </a:r>
            <a:r>
              <a:rPr lang="zh-CN" altLang="zh-CN" dirty="0"/>
              <a:t>一般化类和特殊化类之间的关联关系</a:t>
            </a:r>
            <a:endParaRPr lang="en-US" altLang="zh-CN" dirty="0"/>
          </a:p>
          <a:p>
            <a:pPr marL="0" indent="0">
              <a:buNone/>
            </a:pPr>
            <a:endParaRPr lang="zh-CN" altLang="en-US" dirty="0"/>
          </a:p>
        </p:txBody>
      </p:sp>
      <p:sp>
        <p:nvSpPr>
          <p:cNvPr id="4" name="日期占位符 3"/>
          <p:cNvSpPr>
            <a:spLocks noGrp="1"/>
          </p:cNvSpPr>
          <p:nvPr>
            <p:ph type="dt" sz="half" idx="10"/>
          </p:nvPr>
        </p:nvSpPr>
        <p:spPr/>
        <p:txBody>
          <a:bodyPr/>
          <a:lstStyle/>
          <a:p>
            <a:fld id="{BD078A84-FE36-47B5-AC10-076EE1285D4A}" type="datetime1">
              <a:rPr lang="zh-CN" altLang="en-US" smtClean="0"/>
              <a:t>2023/11/2</a:t>
            </a:fld>
            <a:endParaRPr lang="zh-CN" altLang="en-US"/>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pPr/>
              <a:t>10</a:t>
            </a:fld>
            <a:endParaRPr lang="zh-CN" altLang="en-US"/>
          </a:p>
        </p:txBody>
      </p:sp>
      <p:pic>
        <p:nvPicPr>
          <p:cNvPr id="7" name="图片 6">
            <a:extLst>
              <a:ext uri="{FF2B5EF4-FFF2-40B4-BE49-F238E27FC236}">
                <a16:creationId xmlns:a16="http://schemas.microsoft.com/office/drawing/2014/main" id="{5AC8732D-F12B-4A46-AC0B-C313DA79E47D}"/>
              </a:ext>
            </a:extLst>
          </p:cNvPr>
          <p:cNvPicPr/>
          <p:nvPr/>
        </p:nvPicPr>
        <p:blipFill rotWithShape="1">
          <a:blip r:embed="rId2"/>
          <a:srcRect l="2787" t="3965" r="13818" b="16887"/>
          <a:stretch/>
        </p:blipFill>
        <p:spPr bwMode="auto">
          <a:xfrm>
            <a:off x="3896783" y="2061262"/>
            <a:ext cx="3205197" cy="2510738"/>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36859330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6. </a:t>
            </a:r>
            <a:r>
              <a:rPr lang="zh-CN" altLang="en-US" dirty="0"/>
              <a:t>小结</a:t>
            </a:r>
          </a:p>
        </p:txBody>
      </p:sp>
      <p:sp>
        <p:nvSpPr>
          <p:cNvPr id="3" name="内容占位符 2"/>
          <p:cNvSpPr>
            <a:spLocks noGrp="1"/>
          </p:cNvSpPr>
          <p:nvPr>
            <p:ph idx="1"/>
          </p:nvPr>
        </p:nvSpPr>
        <p:spPr/>
        <p:txBody>
          <a:bodyPr>
            <a:normAutofit/>
          </a:bodyPr>
          <a:lstStyle/>
          <a:p>
            <a:r>
              <a:rPr lang="en-US" altLang="zh-CN" dirty="0"/>
              <a:t>       </a:t>
            </a:r>
            <a:r>
              <a:rPr lang="zh-CN" altLang="zh-CN" dirty="0"/>
              <a:t>通过实现目标软件的各种用例需求，软件设计人员可以借助交互分析和状态分析对类候选者的方法和属性进行补充，并对得到的软件架构进行检验。</a:t>
            </a:r>
            <a:endParaRPr lang="en-US" altLang="zh-CN" dirty="0"/>
          </a:p>
          <a:p>
            <a:endParaRPr lang="en-US" altLang="zh-CN" dirty="0"/>
          </a:p>
          <a:p>
            <a:r>
              <a:rPr lang="en-US" altLang="zh-CN" dirty="0"/>
              <a:t>      </a:t>
            </a:r>
            <a:r>
              <a:rPr lang="zh-CN" altLang="zh-CN" dirty="0"/>
              <a:t>除了对类架构进行设计以外，软件设计人员也必须结合软件实现需求对目标系统的构件和部署方式进行设计。</a:t>
            </a:r>
            <a:endParaRPr lang="en-US" altLang="zh-CN" dirty="0"/>
          </a:p>
          <a:p>
            <a:endParaRPr lang="en-US" altLang="zh-CN" dirty="0"/>
          </a:p>
          <a:p>
            <a:r>
              <a:rPr lang="en-US" altLang="zh-CN" dirty="0"/>
              <a:t>        </a:t>
            </a:r>
            <a:r>
              <a:rPr lang="zh-CN" altLang="zh-CN" dirty="0"/>
              <a:t>面向对象分析与设计的迭代过程对目标软件架构的影响相对较低。随着对软件业务功能理解的不断深入，软件设计人员可以根据需要对面向对象分析和设计进行反复迭代。</a:t>
            </a:r>
            <a:endParaRPr lang="zh-CN" altLang="en-US" dirty="0"/>
          </a:p>
        </p:txBody>
      </p:sp>
      <p:sp>
        <p:nvSpPr>
          <p:cNvPr id="4" name="日期占位符 3"/>
          <p:cNvSpPr>
            <a:spLocks noGrp="1"/>
          </p:cNvSpPr>
          <p:nvPr>
            <p:ph type="dt" sz="half" idx="10"/>
          </p:nvPr>
        </p:nvSpPr>
        <p:spPr/>
        <p:txBody>
          <a:bodyPr/>
          <a:lstStyle/>
          <a:p>
            <a:fld id="{BD078A84-FE36-47B5-AC10-076EE1285D4A}" type="datetime1">
              <a:rPr lang="zh-CN" altLang="en-US" smtClean="0"/>
              <a:t>2023/11/2</a:t>
            </a:fld>
            <a:endParaRPr lang="zh-CN" altLang="en-US"/>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pPr/>
              <a:t>100</a:t>
            </a:fld>
            <a:endParaRPr lang="zh-CN" altLang="en-US"/>
          </a:p>
        </p:txBody>
      </p:sp>
    </p:spTree>
    <p:extLst>
      <p:ext uri="{BB962C8B-B14F-4D97-AF65-F5344CB8AC3E}">
        <p14:creationId xmlns:p14="http://schemas.microsoft.com/office/powerpoint/2010/main" val="346592673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id="{0A88CC0D-1135-F34C-DBA0-2884E70F989B}"/>
              </a:ext>
            </a:extLst>
          </p:cNvPr>
          <p:cNvSpPr>
            <a:spLocks noGrp="1"/>
          </p:cNvSpPr>
          <p:nvPr>
            <p:ph type="title"/>
          </p:nvPr>
        </p:nvSpPr>
        <p:spPr/>
        <p:txBody>
          <a:bodyPr/>
          <a:lstStyle/>
          <a:p>
            <a:r>
              <a:rPr lang="zh-CN" altLang="en-US" dirty="0">
                <a:latin typeface="腾讯体 W7" panose="020C08030202040F0204" pitchFamily="34" charset="-122"/>
                <a:ea typeface="腾讯体 W7" panose="020C08030202040F0204" pitchFamily="34" charset="-122"/>
              </a:rPr>
              <a:t>谢谢大家！</a:t>
            </a:r>
          </a:p>
        </p:txBody>
      </p:sp>
      <p:sp>
        <p:nvSpPr>
          <p:cNvPr id="8" name="文本占位符 7">
            <a:extLst>
              <a:ext uri="{FF2B5EF4-FFF2-40B4-BE49-F238E27FC236}">
                <a16:creationId xmlns:a16="http://schemas.microsoft.com/office/drawing/2014/main" id="{F6860868-C5DA-0C21-75A3-22CA877D6C52}"/>
              </a:ext>
            </a:extLst>
          </p:cNvPr>
          <p:cNvSpPr>
            <a:spLocks noGrp="1"/>
          </p:cNvSpPr>
          <p:nvPr>
            <p:ph type="body" idx="1"/>
          </p:nvPr>
        </p:nvSpPr>
        <p:spPr>
          <a:xfrm>
            <a:off x="1097280" y="3411797"/>
            <a:ext cx="10058400" cy="2829754"/>
          </a:xfrm>
        </p:spPr>
        <p:txBody>
          <a:bodyPr>
            <a:normAutofit fontScale="92500" lnSpcReduction="10000"/>
          </a:bodyPr>
          <a:lstStyle/>
          <a:p>
            <a:r>
              <a:rPr lang="zh-CN" altLang="en-US" b="1" dirty="0">
                <a:latin typeface="腾讯体 W7" panose="020C08030202040F0204" pitchFamily="34" charset="-122"/>
                <a:ea typeface="腾讯体 W7" panose="020C08030202040F0204" pitchFamily="34" charset="-122"/>
              </a:rPr>
              <a:t>课后思考</a:t>
            </a:r>
            <a:r>
              <a:rPr lang="zh-CN" altLang="en-US" dirty="0">
                <a:latin typeface="腾讯体 W7" panose="020C08030202040F0204" pitchFamily="34" charset="-122"/>
                <a:ea typeface="腾讯体 W7" panose="020C08030202040F0204" pitchFamily="34" charset="-122"/>
              </a:rPr>
              <a:t>：</a:t>
            </a:r>
          </a:p>
          <a:p>
            <a:pPr>
              <a:lnSpc>
                <a:spcPct val="150000"/>
              </a:lnSpc>
            </a:pPr>
            <a:r>
              <a:rPr lang="en-US" altLang="zh-CN" dirty="0">
                <a:latin typeface="腾讯体 W3" panose="020C04030202040F0204" pitchFamily="34" charset="-122"/>
                <a:ea typeface="腾讯体 W3" panose="020C04030202040F0204" pitchFamily="34" charset="-122"/>
              </a:rPr>
              <a:t>1. </a:t>
            </a:r>
            <a:r>
              <a:rPr lang="zh-CN" altLang="en-US" dirty="0">
                <a:latin typeface="腾讯体 W3" panose="020C04030202040F0204" pitchFamily="34" charset="-122"/>
                <a:ea typeface="腾讯体 W3" panose="020C04030202040F0204" pitchFamily="34" charset="-122"/>
              </a:rPr>
              <a:t>为什么面向对象的分析模型可以直接用于面向对象设计？</a:t>
            </a:r>
            <a:endParaRPr lang="en-US" altLang="zh-CN" dirty="0">
              <a:latin typeface="腾讯体 W3" panose="020C04030202040F0204" pitchFamily="34" charset="-122"/>
              <a:ea typeface="腾讯体 W3" panose="020C04030202040F0204" pitchFamily="34" charset="-122"/>
            </a:endParaRPr>
          </a:p>
          <a:p>
            <a:pPr>
              <a:lnSpc>
                <a:spcPct val="150000"/>
              </a:lnSpc>
            </a:pPr>
            <a:r>
              <a:rPr lang="en-US" altLang="zh-CN" dirty="0">
                <a:latin typeface="腾讯体 W3" panose="020C04030202040F0204" pitchFamily="34" charset="-122"/>
                <a:ea typeface="腾讯体 W3" panose="020C04030202040F0204" pitchFamily="34" charset="-122"/>
              </a:rPr>
              <a:t>2. </a:t>
            </a:r>
            <a:r>
              <a:rPr lang="zh-CN" altLang="en-US" dirty="0">
                <a:latin typeface="腾讯体 W3" panose="020C04030202040F0204" pitchFamily="34" charset="-122"/>
                <a:ea typeface="腾讯体 W3" panose="020C04030202040F0204" pitchFamily="34" charset="-122"/>
              </a:rPr>
              <a:t>为什么面向对象不能直接使用面向对象分析中的类架构？</a:t>
            </a:r>
            <a:endParaRPr lang="en-US" altLang="zh-CN" dirty="0">
              <a:latin typeface="腾讯体 W3" panose="020C04030202040F0204" pitchFamily="34" charset="-122"/>
              <a:ea typeface="腾讯体 W3" panose="020C04030202040F0204" pitchFamily="34" charset="-122"/>
            </a:endParaRPr>
          </a:p>
          <a:p>
            <a:pPr>
              <a:lnSpc>
                <a:spcPct val="150000"/>
              </a:lnSpc>
            </a:pPr>
            <a:r>
              <a:rPr lang="en-US" altLang="zh-CN" dirty="0">
                <a:latin typeface="腾讯体 W3" panose="020C04030202040F0204" pitchFamily="34" charset="-122"/>
                <a:ea typeface="腾讯体 W3" panose="020C04030202040F0204" pitchFamily="34" charset="-122"/>
              </a:rPr>
              <a:t>3.</a:t>
            </a:r>
            <a:r>
              <a:rPr lang="zh-CN" altLang="en-US" dirty="0">
                <a:latin typeface="腾讯体 W3" panose="020C04030202040F0204" pitchFamily="34" charset="-122"/>
                <a:ea typeface="腾讯体 W3" panose="020C04030202040F0204" pitchFamily="34" charset="-122"/>
              </a:rPr>
              <a:t>如何才能有效获取类的方法和属性？如果要做好这些事情，需求分析过程中应当强调哪些工作？</a:t>
            </a:r>
          </a:p>
        </p:txBody>
      </p:sp>
      <p:sp>
        <p:nvSpPr>
          <p:cNvPr id="4" name="日期占位符 3">
            <a:extLst>
              <a:ext uri="{FF2B5EF4-FFF2-40B4-BE49-F238E27FC236}">
                <a16:creationId xmlns:a16="http://schemas.microsoft.com/office/drawing/2014/main" id="{6F2EC9DD-1930-1E99-5B31-AA2F5127D1C6}"/>
              </a:ext>
            </a:extLst>
          </p:cNvPr>
          <p:cNvSpPr>
            <a:spLocks noGrp="1"/>
          </p:cNvSpPr>
          <p:nvPr>
            <p:ph type="dt" sz="half" idx="10"/>
          </p:nvPr>
        </p:nvSpPr>
        <p:spPr/>
        <p:txBody>
          <a:bodyPr/>
          <a:lstStyle/>
          <a:p>
            <a:fld id="{D515C40F-68D7-4904-966C-9F3D550CC0AF}" type="datetime1">
              <a:rPr lang="zh-CN" altLang="en-US" smtClean="0">
                <a:latin typeface="腾讯体 W3" panose="020C04030202040F0204" pitchFamily="34" charset="-122"/>
                <a:ea typeface="腾讯体 W3" panose="020C04030202040F0204" pitchFamily="34" charset="-122"/>
              </a:rPr>
              <a:t>2023/11/2</a:t>
            </a:fld>
            <a:endParaRPr lang="zh-CN" altLang="en-US" dirty="0">
              <a:latin typeface="腾讯体 W3" panose="020C04030202040F0204" pitchFamily="34" charset="-122"/>
              <a:ea typeface="腾讯体 W3" panose="020C04030202040F0204" pitchFamily="34" charset="-122"/>
            </a:endParaRPr>
          </a:p>
        </p:txBody>
      </p:sp>
      <p:sp>
        <p:nvSpPr>
          <p:cNvPr id="5" name="页脚占位符 4">
            <a:extLst>
              <a:ext uri="{FF2B5EF4-FFF2-40B4-BE49-F238E27FC236}">
                <a16:creationId xmlns:a16="http://schemas.microsoft.com/office/drawing/2014/main" id="{B13D7D15-D50B-1163-543F-D2DE6BFE1098}"/>
              </a:ext>
            </a:extLst>
          </p:cNvPr>
          <p:cNvSpPr>
            <a:spLocks noGrp="1"/>
          </p:cNvSpPr>
          <p:nvPr>
            <p:ph type="ftr" sz="quarter" idx="11"/>
          </p:nvPr>
        </p:nvSpPr>
        <p:spPr/>
        <p:txBody>
          <a:bodyPr/>
          <a:lstStyle/>
          <a:p>
            <a:r>
              <a:rPr lang="zh-CN" altLang="en-US">
                <a:latin typeface="腾讯体 W3" panose="020C04030202040F0204" pitchFamily="34" charset="-122"/>
                <a:ea typeface="腾讯体 W3" panose="020C04030202040F0204" pitchFamily="34" charset="-122"/>
              </a:rPr>
              <a:t>深圳大学 计算机与软件学院</a:t>
            </a:r>
            <a:r>
              <a:rPr lang="en-US" altLang="zh-CN">
                <a:latin typeface="腾讯体 W3" panose="020C04030202040F0204" pitchFamily="34" charset="-122"/>
                <a:ea typeface="腾讯体 W3" panose="020C04030202040F0204" pitchFamily="34" charset="-122"/>
              </a:rPr>
              <a:t>《</a:t>
            </a:r>
            <a:r>
              <a:rPr lang="zh-CN" altLang="en-US">
                <a:latin typeface="腾讯体 W3" panose="020C04030202040F0204" pitchFamily="34" charset="-122"/>
                <a:ea typeface="腾讯体 W3" panose="020C04030202040F0204" pitchFamily="34" charset="-122"/>
              </a:rPr>
              <a:t>软件工程</a:t>
            </a:r>
            <a:r>
              <a:rPr lang="en-US" altLang="zh-CN">
                <a:latin typeface="腾讯体 W3" panose="020C04030202040F0204" pitchFamily="34" charset="-122"/>
                <a:ea typeface="腾讯体 W3" panose="020C04030202040F0204" pitchFamily="34" charset="-122"/>
              </a:rPr>
              <a:t>》</a:t>
            </a:r>
            <a:r>
              <a:rPr lang="zh-CN" altLang="en-US">
                <a:latin typeface="腾讯体 W3" panose="020C04030202040F0204" pitchFamily="34" charset="-122"/>
                <a:ea typeface="腾讯体 W3" panose="020C04030202040F0204" pitchFamily="34" charset="-122"/>
              </a:rPr>
              <a:t>课程组</a:t>
            </a:r>
            <a:endParaRPr lang="zh-CN" altLang="en-US" dirty="0">
              <a:latin typeface="腾讯体 W3" panose="020C04030202040F0204" pitchFamily="34" charset="-122"/>
              <a:ea typeface="腾讯体 W3" panose="020C04030202040F0204" pitchFamily="34" charset="-122"/>
            </a:endParaRPr>
          </a:p>
        </p:txBody>
      </p:sp>
      <p:sp>
        <p:nvSpPr>
          <p:cNvPr id="6" name="灯片编号占位符 5">
            <a:extLst>
              <a:ext uri="{FF2B5EF4-FFF2-40B4-BE49-F238E27FC236}">
                <a16:creationId xmlns:a16="http://schemas.microsoft.com/office/drawing/2014/main" id="{ACAAC306-94B0-CE3F-C7F1-D4C3F6F359C8}"/>
              </a:ext>
            </a:extLst>
          </p:cNvPr>
          <p:cNvSpPr>
            <a:spLocks noGrp="1"/>
          </p:cNvSpPr>
          <p:nvPr>
            <p:ph type="sldNum" sz="quarter" idx="12"/>
          </p:nvPr>
        </p:nvSpPr>
        <p:spPr/>
        <p:txBody>
          <a:bodyPr/>
          <a:lstStyle/>
          <a:p>
            <a:fld id="{5B3F3CCD-5AE8-4BDA-99FD-25BB3DCCC447}" type="slidenum">
              <a:rPr lang="zh-CN" altLang="en-US" smtClean="0">
                <a:latin typeface="腾讯体 W3" panose="020C04030202040F0204" pitchFamily="34" charset="-122"/>
                <a:ea typeface="腾讯体 W3" panose="020C04030202040F0204" pitchFamily="34" charset="-122"/>
              </a:rPr>
              <a:pPr/>
              <a:t>101</a:t>
            </a:fld>
            <a:endParaRPr lang="zh-CN" altLang="en-US">
              <a:latin typeface="腾讯体 W3" panose="020C04030202040F0204" pitchFamily="34" charset="-122"/>
              <a:ea typeface="腾讯体 W3" panose="020C04030202040F0204" pitchFamily="34" charset="-122"/>
            </a:endParaRPr>
          </a:p>
        </p:txBody>
      </p:sp>
    </p:spTree>
    <p:extLst>
      <p:ext uri="{BB962C8B-B14F-4D97-AF65-F5344CB8AC3E}">
        <p14:creationId xmlns:p14="http://schemas.microsoft.com/office/powerpoint/2010/main" val="602744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 </a:t>
            </a:r>
            <a:r>
              <a:rPr lang="zh-CN" altLang="en-US" dirty="0"/>
              <a:t>面向对象设计原则</a:t>
            </a:r>
          </a:p>
        </p:txBody>
      </p:sp>
      <p:sp>
        <p:nvSpPr>
          <p:cNvPr id="4" name="日期占位符 3"/>
          <p:cNvSpPr>
            <a:spLocks noGrp="1"/>
          </p:cNvSpPr>
          <p:nvPr>
            <p:ph type="dt" sz="half" idx="10"/>
          </p:nvPr>
        </p:nvSpPr>
        <p:spPr/>
        <p:txBody>
          <a:bodyPr/>
          <a:lstStyle/>
          <a:p>
            <a:fld id="{BD078A84-FE36-47B5-AC10-076EE1285D4A}" type="datetime1">
              <a:rPr lang="zh-CN" altLang="en-US" smtClean="0"/>
              <a:t>2023/11/2</a:t>
            </a:fld>
            <a:endParaRPr lang="zh-CN" altLang="en-US"/>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pPr/>
              <a:t>11</a:t>
            </a:fld>
            <a:endParaRPr lang="zh-CN" altLang="en-US"/>
          </a:p>
        </p:txBody>
      </p:sp>
      <p:graphicFrame>
        <p:nvGraphicFramePr>
          <p:cNvPr id="7" name="图示 6">
            <a:extLst>
              <a:ext uri="{FF2B5EF4-FFF2-40B4-BE49-F238E27FC236}">
                <a16:creationId xmlns:a16="http://schemas.microsoft.com/office/drawing/2014/main" id="{5B977445-D11B-E62C-A334-7B1CBEE9880D}"/>
              </a:ext>
            </a:extLst>
          </p:cNvPr>
          <p:cNvGraphicFramePr/>
          <p:nvPr>
            <p:extLst>
              <p:ext uri="{D42A27DB-BD31-4B8C-83A1-F6EECF244321}">
                <p14:modId xmlns:p14="http://schemas.microsoft.com/office/powerpoint/2010/main" val="153605963"/>
              </p:ext>
            </p:extLst>
          </p:nvPr>
        </p:nvGraphicFramePr>
        <p:xfrm>
          <a:off x="1837266" y="1343222"/>
          <a:ext cx="7958667" cy="314169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文本框 7">
            <a:extLst>
              <a:ext uri="{FF2B5EF4-FFF2-40B4-BE49-F238E27FC236}">
                <a16:creationId xmlns:a16="http://schemas.microsoft.com/office/drawing/2014/main" id="{7395FA66-0B04-2A07-F797-F0B1FAA9D450}"/>
              </a:ext>
            </a:extLst>
          </p:cNvPr>
          <p:cNvSpPr txBox="1"/>
          <p:nvPr/>
        </p:nvSpPr>
        <p:spPr>
          <a:xfrm>
            <a:off x="5181599" y="3701534"/>
            <a:ext cx="1175657" cy="400110"/>
          </a:xfrm>
          <a:prstGeom prst="rect">
            <a:avLst/>
          </a:prstGeom>
          <a:noFill/>
        </p:spPr>
        <p:txBody>
          <a:bodyPr wrap="square">
            <a:spAutoFit/>
          </a:bodyPr>
          <a:lstStyle/>
          <a:p>
            <a:r>
              <a:rPr lang="zh-CN" altLang="zh-CN" sz="2000" dirty="0">
                <a:latin typeface="腾讯体 W3" panose="020C04030202040F0204" pitchFamily="34" charset="-122"/>
                <a:ea typeface="腾讯体 W3" panose="020C04030202040F0204" pitchFamily="34" charset="-122"/>
              </a:rPr>
              <a:t>耦合度</a:t>
            </a:r>
            <a:endParaRPr lang="zh-CN" altLang="en-US" sz="2000" dirty="0">
              <a:latin typeface="腾讯体 W3" panose="020C04030202040F0204" pitchFamily="34" charset="-122"/>
              <a:ea typeface="腾讯体 W3" panose="020C04030202040F0204" pitchFamily="34" charset="-122"/>
            </a:endParaRPr>
          </a:p>
        </p:txBody>
      </p:sp>
      <p:cxnSp>
        <p:nvCxnSpPr>
          <p:cNvPr id="9" name="直接箭头连接符 8">
            <a:extLst>
              <a:ext uri="{FF2B5EF4-FFF2-40B4-BE49-F238E27FC236}">
                <a16:creationId xmlns:a16="http://schemas.microsoft.com/office/drawing/2014/main" id="{4DCC6AF7-521C-9783-5E1E-6C8E0A1E0506}"/>
              </a:ext>
            </a:extLst>
          </p:cNvPr>
          <p:cNvCxnSpPr>
            <a:cxnSpLocks/>
          </p:cNvCxnSpPr>
          <p:nvPr/>
        </p:nvCxnSpPr>
        <p:spPr>
          <a:xfrm flipV="1">
            <a:off x="2023533" y="3429000"/>
            <a:ext cx="7772400" cy="5926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0" name="文本框 9">
            <a:extLst>
              <a:ext uri="{FF2B5EF4-FFF2-40B4-BE49-F238E27FC236}">
                <a16:creationId xmlns:a16="http://schemas.microsoft.com/office/drawing/2014/main" id="{3A550FCA-39CC-D138-18A1-5E52C00176F8}"/>
              </a:ext>
            </a:extLst>
          </p:cNvPr>
          <p:cNvSpPr txBox="1"/>
          <p:nvPr/>
        </p:nvSpPr>
        <p:spPr>
          <a:xfrm>
            <a:off x="1837266" y="3690434"/>
            <a:ext cx="524934" cy="400110"/>
          </a:xfrm>
          <a:prstGeom prst="rect">
            <a:avLst/>
          </a:prstGeom>
          <a:noFill/>
        </p:spPr>
        <p:txBody>
          <a:bodyPr wrap="square">
            <a:spAutoFit/>
          </a:bodyPr>
          <a:lstStyle/>
          <a:p>
            <a:r>
              <a:rPr lang="zh-CN" altLang="en-US" sz="2000" dirty="0">
                <a:latin typeface="腾讯体 W3" panose="020C04030202040F0204" pitchFamily="34" charset="-122"/>
                <a:ea typeface="腾讯体 W3" panose="020C04030202040F0204" pitchFamily="34" charset="-122"/>
              </a:rPr>
              <a:t>低</a:t>
            </a:r>
          </a:p>
        </p:txBody>
      </p:sp>
      <p:sp>
        <p:nvSpPr>
          <p:cNvPr id="11" name="文本框 10">
            <a:extLst>
              <a:ext uri="{FF2B5EF4-FFF2-40B4-BE49-F238E27FC236}">
                <a16:creationId xmlns:a16="http://schemas.microsoft.com/office/drawing/2014/main" id="{2F1A1650-72C7-6E38-3971-5D476B757A64}"/>
              </a:ext>
            </a:extLst>
          </p:cNvPr>
          <p:cNvSpPr txBox="1"/>
          <p:nvPr/>
        </p:nvSpPr>
        <p:spPr>
          <a:xfrm>
            <a:off x="9440332" y="3598424"/>
            <a:ext cx="524934" cy="400110"/>
          </a:xfrm>
          <a:prstGeom prst="rect">
            <a:avLst/>
          </a:prstGeom>
          <a:noFill/>
        </p:spPr>
        <p:txBody>
          <a:bodyPr wrap="square">
            <a:spAutoFit/>
          </a:bodyPr>
          <a:lstStyle/>
          <a:p>
            <a:r>
              <a:rPr lang="zh-CN" altLang="en-US" sz="2000" dirty="0">
                <a:latin typeface="腾讯体 W3" panose="020C04030202040F0204" pitchFamily="34" charset="-122"/>
                <a:ea typeface="腾讯体 W3" panose="020C04030202040F0204" pitchFamily="34" charset="-122"/>
              </a:rPr>
              <a:t>高</a:t>
            </a:r>
          </a:p>
        </p:txBody>
      </p:sp>
    </p:spTree>
    <p:extLst>
      <p:ext uri="{BB962C8B-B14F-4D97-AF65-F5344CB8AC3E}">
        <p14:creationId xmlns:p14="http://schemas.microsoft.com/office/powerpoint/2010/main" val="11877540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 </a:t>
            </a:r>
            <a:r>
              <a:rPr lang="zh-CN" altLang="en-US" dirty="0"/>
              <a:t>面向对象设计原则</a:t>
            </a:r>
          </a:p>
        </p:txBody>
      </p:sp>
      <p:sp>
        <p:nvSpPr>
          <p:cNvPr id="3" name="内容占位符 2"/>
          <p:cNvSpPr>
            <a:spLocks noGrp="1"/>
          </p:cNvSpPr>
          <p:nvPr>
            <p:ph idx="1"/>
          </p:nvPr>
        </p:nvSpPr>
        <p:spPr/>
        <p:txBody>
          <a:bodyPr/>
          <a:lstStyle/>
          <a:p>
            <a:r>
              <a:rPr lang="zh-CN" altLang="en-US" dirty="0"/>
              <a:t>①  </a:t>
            </a:r>
            <a:r>
              <a:rPr lang="zh-CN" altLang="zh-CN" dirty="0"/>
              <a:t>开放</a:t>
            </a:r>
            <a:r>
              <a:rPr lang="en-US" altLang="zh-CN" dirty="0"/>
              <a:t>-</a:t>
            </a:r>
            <a:r>
              <a:rPr lang="zh-CN" altLang="zh-CN" dirty="0"/>
              <a:t>封闭原则</a:t>
            </a:r>
            <a:endParaRPr lang="zh-CN" altLang="en-US" dirty="0"/>
          </a:p>
          <a:p>
            <a:r>
              <a:rPr lang="en-US" altLang="zh-CN" dirty="0"/>
              <a:t>      </a:t>
            </a:r>
            <a:r>
              <a:rPr lang="zh-CN" altLang="zh-CN" dirty="0"/>
              <a:t>必须确保在不修改原有模块的基础上，对其功能进行扩展</a:t>
            </a:r>
            <a:endParaRPr lang="zh-CN" altLang="en-US" dirty="0"/>
          </a:p>
        </p:txBody>
      </p:sp>
      <p:sp>
        <p:nvSpPr>
          <p:cNvPr id="4" name="日期占位符 3"/>
          <p:cNvSpPr>
            <a:spLocks noGrp="1"/>
          </p:cNvSpPr>
          <p:nvPr>
            <p:ph type="dt" sz="half" idx="10"/>
          </p:nvPr>
        </p:nvSpPr>
        <p:spPr/>
        <p:txBody>
          <a:bodyPr/>
          <a:lstStyle/>
          <a:p>
            <a:fld id="{BD078A84-FE36-47B5-AC10-076EE1285D4A}" type="datetime1">
              <a:rPr lang="zh-CN" altLang="en-US" smtClean="0"/>
              <a:t>2023/11/2</a:t>
            </a:fld>
            <a:endParaRPr lang="zh-CN" altLang="en-US"/>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pPr/>
              <a:t>12</a:t>
            </a:fld>
            <a:endParaRPr lang="zh-CN" altLang="en-US"/>
          </a:p>
        </p:txBody>
      </p:sp>
      <p:pic>
        <p:nvPicPr>
          <p:cNvPr id="7" name="图片 6">
            <a:extLst>
              <a:ext uri="{FF2B5EF4-FFF2-40B4-BE49-F238E27FC236}">
                <a16:creationId xmlns:a16="http://schemas.microsoft.com/office/drawing/2014/main" id="{F2947AC2-8DEF-335F-39B8-8EA53034D408}"/>
              </a:ext>
            </a:extLst>
          </p:cNvPr>
          <p:cNvPicPr/>
          <p:nvPr/>
        </p:nvPicPr>
        <p:blipFill rotWithShape="1">
          <a:blip r:embed="rId2"/>
          <a:srcRect l="2569" t="2792" r="11390" b="12425"/>
          <a:stretch/>
        </p:blipFill>
        <p:spPr bwMode="auto">
          <a:xfrm>
            <a:off x="1097280" y="2450288"/>
            <a:ext cx="3138541" cy="2657169"/>
          </a:xfrm>
          <a:prstGeom prst="rect">
            <a:avLst/>
          </a:prstGeom>
          <a:ln>
            <a:noFill/>
          </a:ln>
          <a:extLst>
            <a:ext uri="{53640926-AAD7-44D8-BBD7-CCE9431645EC}">
              <a14:shadowObscured xmlns:a14="http://schemas.microsoft.com/office/drawing/2010/main"/>
            </a:ext>
          </a:extLst>
        </p:spPr>
      </p:pic>
      <p:pic>
        <p:nvPicPr>
          <p:cNvPr id="8" name="图片 7">
            <a:extLst>
              <a:ext uri="{FF2B5EF4-FFF2-40B4-BE49-F238E27FC236}">
                <a16:creationId xmlns:a16="http://schemas.microsoft.com/office/drawing/2014/main" id="{773D636D-ECCE-8979-8A8D-6C1B24E81B38}"/>
              </a:ext>
            </a:extLst>
          </p:cNvPr>
          <p:cNvPicPr/>
          <p:nvPr/>
        </p:nvPicPr>
        <p:blipFill rotWithShape="1">
          <a:blip r:embed="rId3"/>
          <a:srcRect l="1927" t="2669" r="8294" b="12342"/>
          <a:stretch/>
        </p:blipFill>
        <p:spPr bwMode="auto">
          <a:xfrm>
            <a:off x="6330042" y="2306320"/>
            <a:ext cx="4135120" cy="3032455"/>
          </a:xfrm>
          <a:prstGeom prst="rect">
            <a:avLst/>
          </a:prstGeom>
          <a:ln>
            <a:noFill/>
          </a:ln>
          <a:extLst>
            <a:ext uri="{53640926-AAD7-44D8-BBD7-CCE9431645EC}">
              <a14:shadowObscured xmlns:a14="http://schemas.microsoft.com/office/drawing/2010/main"/>
            </a:ext>
          </a:extLst>
        </p:spPr>
      </p:pic>
      <p:sp>
        <p:nvSpPr>
          <p:cNvPr id="9" name="文本框 8">
            <a:extLst>
              <a:ext uri="{FF2B5EF4-FFF2-40B4-BE49-F238E27FC236}">
                <a16:creationId xmlns:a16="http://schemas.microsoft.com/office/drawing/2014/main" id="{B3AD0990-928F-B2A4-CCD2-6B43F79CE4F6}"/>
              </a:ext>
            </a:extLst>
          </p:cNvPr>
          <p:cNvSpPr txBox="1"/>
          <p:nvPr/>
        </p:nvSpPr>
        <p:spPr>
          <a:xfrm>
            <a:off x="7907298" y="5458001"/>
            <a:ext cx="1203381" cy="369332"/>
          </a:xfrm>
          <a:prstGeom prst="rect">
            <a:avLst/>
          </a:prstGeom>
          <a:noFill/>
        </p:spPr>
        <p:txBody>
          <a:bodyPr wrap="square">
            <a:spAutoFit/>
          </a:bodyPr>
          <a:lstStyle/>
          <a:p>
            <a:r>
              <a:rPr lang="zh-CN" altLang="zh-CN" dirty="0">
                <a:latin typeface="腾讯体 W3" panose="020C04030202040F0204" pitchFamily="34" charset="-122"/>
                <a:ea typeface="腾讯体 W3" panose="020C04030202040F0204" pitchFamily="34" charset="-122"/>
              </a:rPr>
              <a:t>优化</a:t>
            </a:r>
            <a:r>
              <a:rPr lang="zh-CN" altLang="en-US" dirty="0">
                <a:latin typeface="腾讯体 W3" panose="020C04030202040F0204" pitchFamily="34" charset="-122"/>
                <a:ea typeface="腾讯体 W3" panose="020C04030202040F0204" pitchFamily="34" charset="-122"/>
              </a:rPr>
              <a:t>后</a:t>
            </a:r>
          </a:p>
        </p:txBody>
      </p:sp>
      <p:sp>
        <p:nvSpPr>
          <p:cNvPr id="10" name="文本框 9">
            <a:extLst>
              <a:ext uri="{FF2B5EF4-FFF2-40B4-BE49-F238E27FC236}">
                <a16:creationId xmlns:a16="http://schemas.microsoft.com/office/drawing/2014/main" id="{8B745680-7F83-28B2-4233-A11F8E38DF7B}"/>
              </a:ext>
            </a:extLst>
          </p:cNvPr>
          <p:cNvSpPr txBox="1"/>
          <p:nvPr/>
        </p:nvSpPr>
        <p:spPr>
          <a:xfrm>
            <a:off x="2518769" y="5439534"/>
            <a:ext cx="1050782" cy="369332"/>
          </a:xfrm>
          <a:prstGeom prst="rect">
            <a:avLst/>
          </a:prstGeom>
          <a:noFill/>
        </p:spPr>
        <p:txBody>
          <a:bodyPr wrap="square">
            <a:spAutoFit/>
          </a:bodyPr>
          <a:lstStyle/>
          <a:p>
            <a:r>
              <a:rPr lang="zh-CN" altLang="zh-CN" dirty="0">
                <a:latin typeface="腾讯体 W3" panose="020C04030202040F0204" pitchFamily="34" charset="-122"/>
                <a:ea typeface="腾讯体 W3" panose="020C04030202040F0204" pitchFamily="34" charset="-122"/>
              </a:rPr>
              <a:t>优化前</a:t>
            </a:r>
            <a:endParaRPr lang="zh-CN" altLang="en-US" dirty="0">
              <a:latin typeface="腾讯体 W3" panose="020C04030202040F0204" pitchFamily="34" charset="-122"/>
              <a:ea typeface="腾讯体 W3" panose="020C04030202040F0204" pitchFamily="34" charset="-122"/>
            </a:endParaRPr>
          </a:p>
        </p:txBody>
      </p:sp>
    </p:spTree>
    <p:extLst>
      <p:ext uri="{BB962C8B-B14F-4D97-AF65-F5344CB8AC3E}">
        <p14:creationId xmlns:p14="http://schemas.microsoft.com/office/powerpoint/2010/main" val="42878632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 </a:t>
            </a:r>
            <a:r>
              <a:rPr lang="zh-CN" altLang="en-US" dirty="0"/>
              <a:t>面向对象设计原则</a:t>
            </a:r>
          </a:p>
        </p:txBody>
      </p:sp>
      <p:sp>
        <p:nvSpPr>
          <p:cNvPr id="3" name="内容占位符 2"/>
          <p:cNvSpPr>
            <a:spLocks noGrp="1"/>
          </p:cNvSpPr>
          <p:nvPr>
            <p:ph idx="1"/>
          </p:nvPr>
        </p:nvSpPr>
        <p:spPr/>
        <p:txBody>
          <a:bodyPr/>
          <a:lstStyle/>
          <a:p>
            <a:r>
              <a:rPr lang="zh-CN" altLang="en-US" dirty="0"/>
              <a:t>①  </a:t>
            </a:r>
            <a:r>
              <a:rPr lang="zh-CN" altLang="zh-CN" dirty="0"/>
              <a:t>开放</a:t>
            </a:r>
            <a:r>
              <a:rPr lang="en-US" altLang="zh-CN" dirty="0"/>
              <a:t>-</a:t>
            </a:r>
            <a:r>
              <a:rPr lang="zh-CN" altLang="zh-CN" dirty="0"/>
              <a:t>封闭原则</a:t>
            </a:r>
            <a:r>
              <a:rPr lang="zh-CN" altLang="en-US" dirty="0"/>
              <a:t>（案例）</a:t>
            </a:r>
          </a:p>
          <a:p>
            <a:r>
              <a:rPr lang="en-US" altLang="zh-CN" dirty="0"/>
              <a:t>      </a:t>
            </a:r>
            <a:endParaRPr lang="zh-CN" altLang="en-US" dirty="0"/>
          </a:p>
        </p:txBody>
      </p:sp>
      <p:sp>
        <p:nvSpPr>
          <p:cNvPr id="4" name="日期占位符 3"/>
          <p:cNvSpPr>
            <a:spLocks noGrp="1"/>
          </p:cNvSpPr>
          <p:nvPr>
            <p:ph type="dt" sz="half" idx="10"/>
          </p:nvPr>
        </p:nvSpPr>
        <p:spPr/>
        <p:txBody>
          <a:bodyPr/>
          <a:lstStyle/>
          <a:p>
            <a:fld id="{BD078A84-FE36-47B5-AC10-076EE1285D4A}" type="datetime1">
              <a:rPr lang="zh-CN" altLang="en-US" smtClean="0"/>
              <a:t>2023/11/2</a:t>
            </a:fld>
            <a:endParaRPr lang="zh-CN" altLang="en-US"/>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pPr/>
              <a:t>13</a:t>
            </a:fld>
            <a:endParaRPr lang="zh-CN" altLang="en-US"/>
          </a:p>
        </p:txBody>
      </p:sp>
      <p:sp>
        <p:nvSpPr>
          <p:cNvPr id="9" name="文本框 8">
            <a:extLst>
              <a:ext uri="{FF2B5EF4-FFF2-40B4-BE49-F238E27FC236}">
                <a16:creationId xmlns:a16="http://schemas.microsoft.com/office/drawing/2014/main" id="{B3AD0990-928F-B2A4-CCD2-6B43F79CE4F6}"/>
              </a:ext>
            </a:extLst>
          </p:cNvPr>
          <p:cNvSpPr txBox="1"/>
          <p:nvPr/>
        </p:nvSpPr>
        <p:spPr>
          <a:xfrm>
            <a:off x="7907298" y="5458001"/>
            <a:ext cx="1203381" cy="369332"/>
          </a:xfrm>
          <a:prstGeom prst="rect">
            <a:avLst/>
          </a:prstGeom>
          <a:noFill/>
        </p:spPr>
        <p:txBody>
          <a:bodyPr wrap="square">
            <a:spAutoFit/>
          </a:bodyPr>
          <a:lstStyle/>
          <a:p>
            <a:r>
              <a:rPr lang="zh-CN" altLang="zh-CN" dirty="0">
                <a:latin typeface="腾讯体 W3" panose="020C04030202040F0204" pitchFamily="34" charset="-122"/>
                <a:ea typeface="腾讯体 W3" panose="020C04030202040F0204" pitchFamily="34" charset="-122"/>
              </a:rPr>
              <a:t>优化</a:t>
            </a:r>
            <a:r>
              <a:rPr lang="zh-CN" altLang="en-US" dirty="0">
                <a:latin typeface="腾讯体 W3" panose="020C04030202040F0204" pitchFamily="34" charset="-122"/>
                <a:ea typeface="腾讯体 W3" panose="020C04030202040F0204" pitchFamily="34" charset="-122"/>
              </a:rPr>
              <a:t>后</a:t>
            </a:r>
          </a:p>
        </p:txBody>
      </p:sp>
      <p:sp>
        <p:nvSpPr>
          <p:cNvPr id="10" name="文本框 9">
            <a:extLst>
              <a:ext uri="{FF2B5EF4-FFF2-40B4-BE49-F238E27FC236}">
                <a16:creationId xmlns:a16="http://schemas.microsoft.com/office/drawing/2014/main" id="{8B745680-7F83-28B2-4233-A11F8E38DF7B}"/>
              </a:ext>
            </a:extLst>
          </p:cNvPr>
          <p:cNvSpPr txBox="1"/>
          <p:nvPr/>
        </p:nvSpPr>
        <p:spPr>
          <a:xfrm>
            <a:off x="2518769" y="5439534"/>
            <a:ext cx="1050782" cy="369332"/>
          </a:xfrm>
          <a:prstGeom prst="rect">
            <a:avLst/>
          </a:prstGeom>
          <a:noFill/>
        </p:spPr>
        <p:txBody>
          <a:bodyPr wrap="square">
            <a:spAutoFit/>
          </a:bodyPr>
          <a:lstStyle/>
          <a:p>
            <a:r>
              <a:rPr lang="zh-CN" altLang="zh-CN" dirty="0">
                <a:latin typeface="腾讯体 W3" panose="020C04030202040F0204" pitchFamily="34" charset="-122"/>
                <a:ea typeface="腾讯体 W3" panose="020C04030202040F0204" pitchFamily="34" charset="-122"/>
              </a:rPr>
              <a:t>优化前</a:t>
            </a:r>
            <a:endParaRPr lang="zh-CN" altLang="en-US" dirty="0">
              <a:latin typeface="腾讯体 W3" panose="020C04030202040F0204" pitchFamily="34" charset="-122"/>
              <a:ea typeface="腾讯体 W3" panose="020C04030202040F0204" pitchFamily="34" charset="-122"/>
            </a:endParaRPr>
          </a:p>
        </p:txBody>
      </p:sp>
      <p:pic>
        <p:nvPicPr>
          <p:cNvPr id="11" name="图片 10">
            <a:extLst>
              <a:ext uri="{FF2B5EF4-FFF2-40B4-BE49-F238E27FC236}">
                <a16:creationId xmlns:a16="http://schemas.microsoft.com/office/drawing/2014/main" id="{60159414-BBF2-4D11-989A-EB36D274B8FF}"/>
              </a:ext>
            </a:extLst>
          </p:cNvPr>
          <p:cNvPicPr/>
          <p:nvPr/>
        </p:nvPicPr>
        <p:blipFill>
          <a:blip r:embed="rId2" cstate="print"/>
          <a:srcRect l="3107" t="3000" r="13542" b="13702"/>
          <a:stretch>
            <a:fillRect/>
          </a:stretch>
        </p:blipFill>
        <p:spPr>
          <a:xfrm>
            <a:off x="1469748" y="1924342"/>
            <a:ext cx="3010811" cy="3009315"/>
          </a:xfrm>
          <a:prstGeom prst="rect">
            <a:avLst/>
          </a:prstGeom>
          <a:ln>
            <a:noFill/>
          </a:ln>
        </p:spPr>
      </p:pic>
      <p:pic>
        <p:nvPicPr>
          <p:cNvPr id="12" name="图片 11">
            <a:extLst>
              <a:ext uri="{FF2B5EF4-FFF2-40B4-BE49-F238E27FC236}">
                <a16:creationId xmlns:a16="http://schemas.microsoft.com/office/drawing/2014/main" id="{0CE184F7-B6A1-4BFB-AE11-6442DEE87D8E}"/>
              </a:ext>
            </a:extLst>
          </p:cNvPr>
          <p:cNvPicPr/>
          <p:nvPr/>
        </p:nvPicPr>
        <p:blipFill>
          <a:blip r:embed="rId3" cstate="print"/>
          <a:srcRect l="1915" t="3138" r="8689" b="13844"/>
          <a:stretch>
            <a:fillRect/>
          </a:stretch>
        </p:blipFill>
        <p:spPr>
          <a:xfrm>
            <a:off x="6219190" y="2059675"/>
            <a:ext cx="4579597" cy="2738649"/>
          </a:xfrm>
          <a:prstGeom prst="rect">
            <a:avLst/>
          </a:prstGeom>
          <a:ln>
            <a:noFill/>
          </a:ln>
        </p:spPr>
      </p:pic>
    </p:spTree>
    <p:extLst>
      <p:ext uri="{BB962C8B-B14F-4D97-AF65-F5344CB8AC3E}">
        <p14:creationId xmlns:p14="http://schemas.microsoft.com/office/powerpoint/2010/main" val="35143650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 </a:t>
            </a:r>
            <a:r>
              <a:rPr lang="zh-CN" altLang="en-US" dirty="0"/>
              <a:t>面向对象设计原则</a:t>
            </a:r>
          </a:p>
        </p:txBody>
      </p:sp>
      <p:sp>
        <p:nvSpPr>
          <p:cNvPr id="3" name="内容占位符 2"/>
          <p:cNvSpPr>
            <a:spLocks noGrp="1"/>
          </p:cNvSpPr>
          <p:nvPr>
            <p:ph idx="1"/>
          </p:nvPr>
        </p:nvSpPr>
        <p:spPr/>
        <p:txBody>
          <a:bodyPr/>
          <a:lstStyle/>
          <a:p>
            <a:pPr marL="0" indent="0">
              <a:buNone/>
            </a:pPr>
            <a:r>
              <a:rPr lang="zh-CN" altLang="en-US" dirty="0"/>
              <a:t>② </a:t>
            </a:r>
            <a:r>
              <a:rPr lang="zh-CN" altLang="zh-CN" dirty="0"/>
              <a:t>单一职责原则</a:t>
            </a:r>
            <a:endParaRPr lang="en-US" altLang="zh-CN" dirty="0"/>
          </a:p>
          <a:p>
            <a:pPr marL="0" indent="0">
              <a:buNone/>
            </a:pPr>
            <a:r>
              <a:rPr lang="zh-CN" altLang="zh-CN" dirty="0"/>
              <a:t>系统中的类</a:t>
            </a:r>
            <a:r>
              <a:rPr lang="en-US" altLang="zh-CN" dirty="0"/>
              <a:t>/</a:t>
            </a:r>
            <a:r>
              <a:rPr lang="zh-CN" altLang="zh-CN" dirty="0"/>
              <a:t>接口</a:t>
            </a:r>
            <a:r>
              <a:rPr lang="en-US" altLang="zh-CN" dirty="0"/>
              <a:t>/</a:t>
            </a:r>
            <a:r>
              <a:rPr lang="zh-CN" altLang="zh-CN" dirty="0"/>
              <a:t>方法有且仅有一个职责，尽量避免出现“复合”多个职责的类。</a:t>
            </a:r>
            <a:endParaRPr lang="zh-CN" altLang="en-US" dirty="0"/>
          </a:p>
        </p:txBody>
      </p:sp>
      <p:sp>
        <p:nvSpPr>
          <p:cNvPr id="4" name="日期占位符 3"/>
          <p:cNvSpPr>
            <a:spLocks noGrp="1"/>
          </p:cNvSpPr>
          <p:nvPr>
            <p:ph type="dt" sz="half" idx="10"/>
          </p:nvPr>
        </p:nvSpPr>
        <p:spPr/>
        <p:txBody>
          <a:bodyPr/>
          <a:lstStyle/>
          <a:p>
            <a:fld id="{BD078A84-FE36-47B5-AC10-076EE1285D4A}" type="datetime1">
              <a:rPr lang="zh-CN" altLang="en-US" smtClean="0"/>
              <a:t>2023/11/2</a:t>
            </a:fld>
            <a:endParaRPr lang="zh-CN" altLang="en-US"/>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pPr/>
              <a:t>14</a:t>
            </a:fld>
            <a:endParaRPr lang="zh-CN" altLang="en-US"/>
          </a:p>
        </p:txBody>
      </p:sp>
      <p:sp>
        <p:nvSpPr>
          <p:cNvPr id="7" name="文本框 6">
            <a:extLst>
              <a:ext uri="{FF2B5EF4-FFF2-40B4-BE49-F238E27FC236}">
                <a16:creationId xmlns:a16="http://schemas.microsoft.com/office/drawing/2014/main" id="{CD6D716E-3DB9-7EB9-7AEA-915996B77EBC}"/>
              </a:ext>
            </a:extLst>
          </p:cNvPr>
          <p:cNvSpPr txBox="1"/>
          <p:nvPr/>
        </p:nvSpPr>
        <p:spPr>
          <a:xfrm>
            <a:off x="8345072" y="5571204"/>
            <a:ext cx="979454" cy="369332"/>
          </a:xfrm>
          <a:prstGeom prst="rect">
            <a:avLst/>
          </a:prstGeom>
          <a:noFill/>
        </p:spPr>
        <p:txBody>
          <a:bodyPr wrap="square">
            <a:spAutoFit/>
          </a:bodyPr>
          <a:lstStyle/>
          <a:p>
            <a:r>
              <a:rPr lang="zh-CN" altLang="zh-CN" dirty="0">
                <a:latin typeface="腾讯体 W3" panose="020C04030202040F0204" pitchFamily="34" charset="-122"/>
                <a:ea typeface="腾讯体 W3" panose="020C04030202040F0204" pitchFamily="34" charset="-122"/>
              </a:rPr>
              <a:t>优化</a:t>
            </a:r>
            <a:r>
              <a:rPr lang="zh-CN" altLang="en-US" dirty="0">
                <a:latin typeface="腾讯体 W3" panose="020C04030202040F0204" pitchFamily="34" charset="-122"/>
                <a:ea typeface="腾讯体 W3" panose="020C04030202040F0204" pitchFamily="34" charset="-122"/>
              </a:rPr>
              <a:t>后</a:t>
            </a:r>
          </a:p>
        </p:txBody>
      </p:sp>
      <p:pic>
        <p:nvPicPr>
          <p:cNvPr id="8" name="图片 7">
            <a:extLst>
              <a:ext uri="{FF2B5EF4-FFF2-40B4-BE49-F238E27FC236}">
                <a16:creationId xmlns:a16="http://schemas.microsoft.com/office/drawing/2014/main" id="{36124668-A2B5-665B-BE24-F55EDCE128BE}"/>
              </a:ext>
            </a:extLst>
          </p:cNvPr>
          <p:cNvPicPr/>
          <p:nvPr/>
        </p:nvPicPr>
        <p:blipFill rotWithShape="1">
          <a:blip r:embed="rId2"/>
          <a:srcRect l="4586" t="3869" r="20371" b="17188"/>
          <a:stretch/>
        </p:blipFill>
        <p:spPr bwMode="auto">
          <a:xfrm>
            <a:off x="2384996" y="2585643"/>
            <a:ext cx="2032084" cy="2714815"/>
          </a:xfrm>
          <a:prstGeom prst="rect">
            <a:avLst/>
          </a:prstGeom>
          <a:ln>
            <a:noFill/>
          </a:ln>
          <a:extLst>
            <a:ext uri="{53640926-AAD7-44D8-BBD7-CCE9431645EC}">
              <a14:shadowObscured xmlns:a14="http://schemas.microsoft.com/office/drawing/2010/main"/>
            </a:ext>
          </a:extLst>
        </p:spPr>
      </p:pic>
      <p:sp>
        <p:nvSpPr>
          <p:cNvPr id="9" name="文本框 8">
            <a:extLst>
              <a:ext uri="{FF2B5EF4-FFF2-40B4-BE49-F238E27FC236}">
                <a16:creationId xmlns:a16="http://schemas.microsoft.com/office/drawing/2014/main" id="{E59CF4AD-213F-97D7-34CF-958AFD990733}"/>
              </a:ext>
            </a:extLst>
          </p:cNvPr>
          <p:cNvSpPr txBox="1"/>
          <p:nvPr/>
        </p:nvSpPr>
        <p:spPr>
          <a:xfrm>
            <a:off x="2867474" y="5571204"/>
            <a:ext cx="1067128" cy="369332"/>
          </a:xfrm>
          <a:prstGeom prst="rect">
            <a:avLst/>
          </a:prstGeom>
          <a:noFill/>
        </p:spPr>
        <p:txBody>
          <a:bodyPr wrap="square">
            <a:spAutoFit/>
          </a:bodyPr>
          <a:lstStyle/>
          <a:p>
            <a:r>
              <a:rPr lang="zh-CN" altLang="zh-CN" dirty="0">
                <a:latin typeface="腾讯体 W3" panose="020C04030202040F0204" pitchFamily="34" charset="-122"/>
                <a:ea typeface="腾讯体 W3" panose="020C04030202040F0204" pitchFamily="34" charset="-122"/>
              </a:rPr>
              <a:t>优化前</a:t>
            </a:r>
            <a:endParaRPr lang="zh-CN" altLang="en-US" dirty="0">
              <a:latin typeface="腾讯体 W3" panose="020C04030202040F0204" pitchFamily="34" charset="-122"/>
              <a:ea typeface="腾讯体 W3" panose="020C04030202040F0204" pitchFamily="34" charset="-122"/>
            </a:endParaRPr>
          </a:p>
        </p:txBody>
      </p:sp>
      <p:pic>
        <p:nvPicPr>
          <p:cNvPr id="10" name="图片 9">
            <a:extLst>
              <a:ext uri="{FF2B5EF4-FFF2-40B4-BE49-F238E27FC236}">
                <a16:creationId xmlns:a16="http://schemas.microsoft.com/office/drawing/2014/main" id="{A49955C7-0851-19AE-6E91-6E9694E21602}"/>
              </a:ext>
            </a:extLst>
          </p:cNvPr>
          <p:cNvPicPr/>
          <p:nvPr/>
        </p:nvPicPr>
        <p:blipFill rotWithShape="1">
          <a:blip r:embed="rId3"/>
          <a:srcRect l="2047" t="4220" r="9463" b="18094"/>
          <a:stretch/>
        </p:blipFill>
        <p:spPr bwMode="auto">
          <a:xfrm>
            <a:off x="6221954" y="2807644"/>
            <a:ext cx="4574070" cy="2270812"/>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7709639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 </a:t>
            </a:r>
            <a:r>
              <a:rPr lang="zh-CN" altLang="en-US" dirty="0"/>
              <a:t>面向对象设计原则</a:t>
            </a:r>
          </a:p>
        </p:txBody>
      </p:sp>
      <p:sp>
        <p:nvSpPr>
          <p:cNvPr id="3" name="内容占位符 2"/>
          <p:cNvSpPr>
            <a:spLocks noGrp="1"/>
          </p:cNvSpPr>
          <p:nvPr>
            <p:ph idx="1"/>
          </p:nvPr>
        </p:nvSpPr>
        <p:spPr/>
        <p:txBody>
          <a:bodyPr/>
          <a:lstStyle/>
          <a:p>
            <a:pPr marL="0" indent="0">
              <a:buNone/>
            </a:pPr>
            <a:r>
              <a:rPr lang="zh-CN" altLang="en-US" dirty="0"/>
              <a:t>② </a:t>
            </a:r>
            <a:r>
              <a:rPr lang="zh-CN" altLang="zh-CN" dirty="0"/>
              <a:t>单一职责原则</a:t>
            </a:r>
            <a:r>
              <a:rPr lang="zh-CN" altLang="en-US" dirty="0"/>
              <a:t>（案例）</a:t>
            </a:r>
            <a:endParaRPr lang="en-US" altLang="zh-CN" dirty="0"/>
          </a:p>
        </p:txBody>
      </p:sp>
      <p:sp>
        <p:nvSpPr>
          <p:cNvPr id="4" name="日期占位符 3"/>
          <p:cNvSpPr>
            <a:spLocks noGrp="1"/>
          </p:cNvSpPr>
          <p:nvPr>
            <p:ph type="dt" sz="half" idx="10"/>
          </p:nvPr>
        </p:nvSpPr>
        <p:spPr/>
        <p:txBody>
          <a:bodyPr/>
          <a:lstStyle/>
          <a:p>
            <a:fld id="{BD078A84-FE36-47B5-AC10-076EE1285D4A}" type="datetime1">
              <a:rPr lang="zh-CN" altLang="en-US" smtClean="0"/>
              <a:t>2023/11/2</a:t>
            </a:fld>
            <a:endParaRPr lang="zh-CN" altLang="en-US"/>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pPr/>
              <a:t>15</a:t>
            </a:fld>
            <a:endParaRPr lang="zh-CN" altLang="en-US"/>
          </a:p>
        </p:txBody>
      </p:sp>
      <p:sp>
        <p:nvSpPr>
          <p:cNvPr id="7" name="文本框 6">
            <a:extLst>
              <a:ext uri="{FF2B5EF4-FFF2-40B4-BE49-F238E27FC236}">
                <a16:creationId xmlns:a16="http://schemas.microsoft.com/office/drawing/2014/main" id="{CD6D716E-3DB9-7EB9-7AEA-915996B77EBC}"/>
              </a:ext>
            </a:extLst>
          </p:cNvPr>
          <p:cNvSpPr txBox="1"/>
          <p:nvPr/>
        </p:nvSpPr>
        <p:spPr>
          <a:xfrm>
            <a:off x="8345072" y="5571204"/>
            <a:ext cx="979454" cy="369332"/>
          </a:xfrm>
          <a:prstGeom prst="rect">
            <a:avLst/>
          </a:prstGeom>
          <a:noFill/>
        </p:spPr>
        <p:txBody>
          <a:bodyPr wrap="square">
            <a:spAutoFit/>
          </a:bodyPr>
          <a:lstStyle/>
          <a:p>
            <a:r>
              <a:rPr lang="zh-CN" altLang="zh-CN" dirty="0">
                <a:latin typeface="腾讯体 W3" panose="020C04030202040F0204" pitchFamily="34" charset="-122"/>
                <a:ea typeface="腾讯体 W3" panose="020C04030202040F0204" pitchFamily="34" charset="-122"/>
              </a:rPr>
              <a:t>优化</a:t>
            </a:r>
            <a:r>
              <a:rPr lang="zh-CN" altLang="en-US" dirty="0">
                <a:latin typeface="腾讯体 W3" panose="020C04030202040F0204" pitchFamily="34" charset="-122"/>
                <a:ea typeface="腾讯体 W3" panose="020C04030202040F0204" pitchFamily="34" charset="-122"/>
              </a:rPr>
              <a:t>后</a:t>
            </a:r>
          </a:p>
        </p:txBody>
      </p:sp>
      <p:sp>
        <p:nvSpPr>
          <p:cNvPr id="9" name="文本框 8">
            <a:extLst>
              <a:ext uri="{FF2B5EF4-FFF2-40B4-BE49-F238E27FC236}">
                <a16:creationId xmlns:a16="http://schemas.microsoft.com/office/drawing/2014/main" id="{E59CF4AD-213F-97D7-34CF-958AFD990733}"/>
              </a:ext>
            </a:extLst>
          </p:cNvPr>
          <p:cNvSpPr txBox="1"/>
          <p:nvPr/>
        </p:nvSpPr>
        <p:spPr>
          <a:xfrm>
            <a:off x="2867474" y="5571204"/>
            <a:ext cx="1067128" cy="369332"/>
          </a:xfrm>
          <a:prstGeom prst="rect">
            <a:avLst/>
          </a:prstGeom>
          <a:noFill/>
        </p:spPr>
        <p:txBody>
          <a:bodyPr wrap="square">
            <a:spAutoFit/>
          </a:bodyPr>
          <a:lstStyle/>
          <a:p>
            <a:r>
              <a:rPr lang="zh-CN" altLang="zh-CN" dirty="0">
                <a:latin typeface="腾讯体 W3" panose="020C04030202040F0204" pitchFamily="34" charset="-122"/>
                <a:ea typeface="腾讯体 W3" panose="020C04030202040F0204" pitchFamily="34" charset="-122"/>
              </a:rPr>
              <a:t>优化前</a:t>
            </a:r>
            <a:endParaRPr lang="zh-CN" altLang="en-US" dirty="0">
              <a:latin typeface="腾讯体 W3" panose="020C04030202040F0204" pitchFamily="34" charset="-122"/>
              <a:ea typeface="腾讯体 W3" panose="020C04030202040F0204" pitchFamily="34" charset="-122"/>
            </a:endParaRPr>
          </a:p>
        </p:txBody>
      </p:sp>
      <p:pic>
        <p:nvPicPr>
          <p:cNvPr id="11" name="图片 10">
            <a:extLst>
              <a:ext uri="{FF2B5EF4-FFF2-40B4-BE49-F238E27FC236}">
                <a16:creationId xmlns:a16="http://schemas.microsoft.com/office/drawing/2014/main" id="{CE96ED27-BB0C-44DA-99F3-FA4A6DD28C54}"/>
              </a:ext>
            </a:extLst>
          </p:cNvPr>
          <p:cNvPicPr/>
          <p:nvPr/>
        </p:nvPicPr>
        <p:blipFill>
          <a:blip r:embed="rId2" cstate="print"/>
          <a:srcRect l="4049" t="3543" r="18704" b="17490"/>
          <a:stretch>
            <a:fillRect/>
          </a:stretch>
        </p:blipFill>
        <p:spPr>
          <a:xfrm>
            <a:off x="1883522" y="2069010"/>
            <a:ext cx="2424489" cy="2719979"/>
          </a:xfrm>
          <a:prstGeom prst="rect">
            <a:avLst/>
          </a:prstGeom>
          <a:ln>
            <a:noFill/>
          </a:ln>
        </p:spPr>
      </p:pic>
      <p:pic>
        <p:nvPicPr>
          <p:cNvPr id="12" name="图片 11">
            <a:extLst>
              <a:ext uri="{FF2B5EF4-FFF2-40B4-BE49-F238E27FC236}">
                <a16:creationId xmlns:a16="http://schemas.microsoft.com/office/drawing/2014/main" id="{DF74CE5F-C83B-478C-9740-8549710C4ACC}"/>
              </a:ext>
            </a:extLst>
          </p:cNvPr>
          <p:cNvPicPr/>
          <p:nvPr/>
        </p:nvPicPr>
        <p:blipFill>
          <a:blip r:embed="rId3" cstate="print"/>
          <a:srcRect l="1542" t="4463" r="9358" b="20000"/>
          <a:stretch>
            <a:fillRect/>
          </a:stretch>
        </p:blipFill>
        <p:spPr>
          <a:xfrm>
            <a:off x="5634383" y="2400427"/>
            <a:ext cx="5133543" cy="2057146"/>
          </a:xfrm>
          <a:prstGeom prst="rect">
            <a:avLst/>
          </a:prstGeom>
          <a:ln>
            <a:noFill/>
          </a:ln>
        </p:spPr>
      </p:pic>
    </p:spTree>
    <p:extLst>
      <p:ext uri="{BB962C8B-B14F-4D97-AF65-F5344CB8AC3E}">
        <p14:creationId xmlns:p14="http://schemas.microsoft.com/office/powerpoint/2010/main" val="24029903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 </a:t>
            </a:r>
            <a:r>
              <a:rPr lang="zh-CN" altLang="en-US" dirty="0"/>
              <a:t>面向对象设计原则</a:t>
            </a:r>
          </a:p>
        </p:txBody>
      </p:sp>
      <p:sp>
        <p:nvSpPr>
          <p:cNvPr id="3" name="内容占位符 2"/>
          <p:cNvSpPr>
            <a:spLocks noGrp="1"/>
          </p:cNvSpPr>
          <p:nvPr>
            <p:ph idx="1"/>
          </p:nvPr>
        </p:nvSpPr>
        <p:spPr>
          <a:xfrm>
            <a:off x="635961" y="944162"/>
            <a:ext cx="10806396" cy="5177116"/>
          </a:xfrm>
        </p:spPr>
        <p:txBody>
          <a:bodyPr/>
          <a:lstStyle/>
          <a:p>
            <a:r>
              <a:rPr lang="zh-CN" altLang="en-US" dirty="0"/>
              <a:t>③ </a:t>
            </a:r>
            <a:r>
              <a:rPr lang="en-US" altLang="zh-CN" dirty="0" err="1"/>
              <a:t>Liskov</a:t>
            </a:r>
            <a:r>
              <a:rPr lang="zh-CN" altLang="zh-CN" dirty="0"/>
              <a:t>替换原则</a:t>
            </a:r>
            <a:endParaRPr lang="en-US" altLang="zh-CN" dirty="0"/>
          </a:p>
          <a:p>
            <a:r>
              <a:rPr lang="zh-CN" altLang="zh-CN" dirty="0"/>
              <a:t>子类对基类的功能和属性扩展不会影响到原有系统的运行</a:t>
            </a:r>
          </a:p>
          <a:p>
            <a:endParaRPr lang="zh-CN" altLang="en-US" dirty="0"/>
          </a:p>
        </p:txBody>
      </p:sp>
      <p:sp>
        <p:nvSpPr>
          <p:cNvPr id="4" name="日期占位符 3"/>
          <p:cNvSpPr>
            <a:spLocks noGrp="1"/>
          </p:cNvSpPr>
          <p:nvPr>
            <p:ph type="dt" sz="half" idx="10"/>
          </p:nvPr>
        </p:nvSpPr>
        <p:spPr/>
        <p:txBody>
          <a:bodyPr/>
          <a:lstStyle/>
          <a:p>
            <a:fld id="{BD078A84-FE36-47B5-AC10-076EE1285D4A}" type="datetime1">
              <a:rPr lang="zh-CN" altLang="en-US" smtClean="0"/>
              <a:t>2023/11/2</a:t>
            </a:fld>
            <a:endParaRPr lang="zh-CN" altLang="en-US"/>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pPr/>
              <a:t>16</a:t>
            </a:fld>
            <a:endParaRPr lang="zh-CN" altLang="en-US"/>
          </a:p>
        </p:txBody>
      </p:sp>
      <p:pic>
        <p:nvPicPr>
          <p:cNvPr id="7" name="图片 6">
            <a:extLst>
              <a:ext uri="{FF2B5EF4-FFF2-40B4-BE49-F238E27FC236}">
                <a16:creationId xmlns:a16="http://schemas.microsoft.com/office/drawing/2014/main" id="{9D10A73D-9C2F-13BE-2B61-701E53375D87}"/>
              </a:ext>
            </a:extLst>
          </p:cNvPr>
          <p:cNvPicPr/>
          <p:nvPr/>
        </p:nvPicPr>
        <p:blipFill rotWithShape="1">
          <a:blip r:embed="rId2"/>
          <a:srcRect l="2295" t="3195" r="9661" b="15475"/>
          <a:stretch/>
        </p:blipFill>
        <p:spPr bwMode="auto">
          <a:xfrm>
            <a:off x="525110" y="2522102"/>
            <a:ext cx="4958290" cy="2923892"/>
          </a:xfrm>
          <a:prstGeom prst="rect">
            <a:avLst/>
          </a:prstGeom>
          <a:ln>
            <a:noFill/>
          </a:ln>
          <a:extLst>
            <a:ext uri="{53640926-AAD7-44D8-BBD7-CCE9431645EC}">
              <a14:shadowObscured xmlns:a14="http://schemas.microsoft.com/office/drawing/2010/main"/>
            </a:ext>
          </a:extLst>
        </p:spPr>
      </p:pic>
      <p:sp>
        <p:nvSpPr>
          <p:cNvPr id="8" name="文本框 7">
            <a:extLst>
              <a:ext uri="{FF2B5EF4-FFF2-40B4-BE49-F238E27FC236}">
                <a16:creationId xmlns:a16="http://schemas.microsoft.com/office/drawing/2014/main" id="{BF1CE793-2D56-4C41-CBB9-622AA3C931D0}"/>
              </a:ext>
            </a:extLst>
          </p:cNvPr>
          <p:cNvSpPr txBox="1"/>
          <p:nvPr/>
        </p:nvSpPr>
        <p:spPr>
          <a:xfrm>
            <a:off x="2333415" y="5751946"/>
            <a:ext cx="1834978" cy="369332"/>
          </a:xfrm>
          <a:prstGeom prst="rect">
            <a:avLst/>
          </a:prstGeom>
          <a:noFill/>
        </p:spPr>
        <p:txBody>
          <a:bodyPr wrap="square">
            <a:spAutoFit/>
          </a:bodyPr>
          <a:lstStyle/>
          <a:p>
            <a:r>
              <a:rPr lang="zh-CN" altLang="zh-CN" sz="1800" kern="0" dirty="0">
                <a:effectLst/>
                <a:latin typeface="腾讯体 W3" panose="020C04030202040F0204" pitchFamily="34" charset="-122"/>
                <a:ea typeface="腾讯体 W3" panose="020C04030202040F0204" pitchFamily="34" charset="-122"/>
                <a:cs typeface="Times New Roman" panose="02020603050405020304" pitchFamily="18" charset="0"/>
              </a:rPr>
              <a:t>违反</a:t>
            </a:r>
            <a:r>
              <a:rPr lang="en-US" altLang="zh-CN" sz="1800" kern="0" dirty="0">
                <a:effectLst/>
                <a:latin typeface="腾讯体 W3" panose="020C04030202040F0204" pitchFamily="34" charset="-122"/>
                <a:ea typeface="腾讯体 W3" panose="020C04030202040F0204" pitchFamily="34" charset="-122"/>
              </a:rPr>
              <a:t>LSP</a:t>
            </a:r>
            <a:r>
              <a:rPr lang="zh-CN" altLang="zh-CN" sz="1800" kern="0" dirty="0">
                <a:effectLst/>
                <a:latin typeface="腾讯体 W3" panose="020C04030202040F0204" pitchFamily="34" charset="-122"/>
                <a:ea typeface="腾讯体 W3" panose="020C04030202040F0204" pitchFamily="34" charset="-122"/>
                <a:cs typeface="Times New Roman" panose="02020603050405020304" pitchFamily="18" charset="0"/>
              </a:rPr>
              <a:t>原则</a:t>
            </a:r>
            <a:endParaRPr lang="zh-CN" altLang="en-US" dirty="0">
              <a:latin typeface="腾讯体 W3" panose="020C04030202040F0204" pitchFamily="34" charset="-122"/>
              <a:ea typeface="腾讯体 W3" panose="020C04030202040F0204" pitchFamily="34" charset="-122"/>
            </a:endParaRPr>
          </a:p>
        </p:txBody>
      </p:sp>
      <p:pic>
        <p:nvPicPr>
          <p:cNvPr id="9" name="图片 8">
            <a:extLst>
              <a:ext uri="{FF2B5EF4-FFF2-40B4-BE49-F238E27FC236}">
                <a16:creationId xmlns:a16="http://schemas.microsoft.com/office/drawing/2014/main" id="{6B9A9BE4-9C67-A04E-CEEE-AC0013AA4CCA}"/>
              </a:ext>
            </a:extLst>
          </p:cNvPr>
          <p:cNvPicPr/>
          <p:nvPr/>
        </p:nvPicPr>
        <p:blipFill rotWithShape="1">
          <a:blip r:embed="rId3"/>
          <a:srcRect l="3721" t="3483" r="16441" b="15388"/>
          <a:stretch/>
        </p:blipFill>
        <p:spPr bwMode="auto">
          <a:xfrm>
            <a:off x="7825327" y="2278959"/>
            <a:ext cx="2917911" cy="3167035"/>
          </a:xfrm>
          <a:prstGeom prst="rect">
            <a:avLst/>
          </a:prstGeom>
          <a:ln>
            <a:noFill/>
          </a:ln>
          <a:extLst>
            <a:ext uri="{53640926-AAD7-44D8-BBD7-CCE9431645EC}">
              <a14:shadowObscured xmlns:a14="http://schemas.microsoft.com/office/drawing/2010/main"/>
            </a:ext>
          </a:extLst>
        </p:spPr>
      </p:pic>
      <p:sp>
        <p:nvSpPr>
          <p:cNvPr id="10" name="文本框 9">
            <a:extLst>
              <a:ext uri="{FF2B5EF4-FFF2-40B4-BE49-F238E27FC236}">
                <a16:creationId xmlns:a16="http://schemas.microsoft.com/office/drawing/2014/main" id="{417BD98A-A7DC-E2E8-FC86-21B6E54CA062}"/>
              </a:ext>
            </a:extLst>
          </p:cNvPr>
          <p:cNvSpPr txBox="1"/>
          <p:nvPr/>
        </p:nvSpPr>
        <p:spPr>
          <a:xfrm>
            <a:off x="8508989" y="5736534"/>
            <a:ext cx="1834978" cy="369332"/>
          </a:xfrm>
          <a:prstGeom prst="rect">
            <a:avLst/>
          </a:prstGeom>
          <a:noFill/>
        </p:spPr>
        <p:txBody>
          <a:bodyPr wrap="square">
            <a:spAutoFit/>
          </a:bodyPr>
          <a:lstStyle/>
          <a:p>
            <a:r>
              <a:rPr lang="zh-CN" altLang="zh-CN" sz="1800" kern="0" dirty="0">
                <a:effectLst/>
                <a:latin typeface="腾讯体 W3" panose="020C04030202040F0204" pitchFamily="34" charset="-122"/>
                <a:ea typeface="腾讯体 W3" panose="020C04030202040F0204" pitchFamily="34" charset="-122"/>
                <a:cs typeface="Times New Roman" panose="02020603050405020304" pitchFamily="18" charset="0"/>
              </a:rPr>
              <a:t>未违反</a:t>
            </a:r>
            <a:r>
              <a:rPr lang="en-US" altLang="zh-CN" sz="1800" kern="0" dirty="0">
                <a:effectLst/>
                <a:latin typeface="腾讯体 W3" panose="020C04030202040F0204" pitchFamily="34" charset="-122"/>
                <a:ea typeface="腾讯体 W3" panose="020C04030202040F0204" pitchFamily="34" charset="-122"/>
              </a:rPr>
              <a:t>LSP</a:t>
            </a:r>
            <a:r>
              <a:rPr lang="zh-CN" altLang="zh-CN" sz="1800" kern="0" dirty="0">
                <a:effectLst/>
                <a:latin typeface="腾讯体 W3" panose="020C04030202040F0204" pitchFamily="34" charset="-122"/>
                <a:ea typeface="腾讯体 W3" panose="020C04030202040F0204" pitchFamily="34" charset="-122"/>
                <a:cs typeface="Times New Roman" panose="02020603050405020304" pitchFamily="18" charset="0"/>
              </a:rPr>
              <a:t>原则</a:t>
            </a:r>
            <a:endParaRPr lang="zh-CN" altLang="en-US" dirty="0">
              <a:latin typeface="腾讯体 W3" panose="020C04030202040F0204" pitchFamily="34" charset="-122"/>
              <a:ea typeface="腾讯体 W3" panose="020C04030202040F0204" pitchFamily="34" charset="-122"/>
            </a:endParaRPr>
          </a:p>
        </p:txBody>
      </p:sp>
    </p:spTree>
    <p:extLst>
      <p:ext uri="{BB962C8B-B14F-4D97-AF65-F5344CB8AC3E}">
        <p14:creationId xmlns:p14="http://schemas.microsoft.com/office/powerpoint/2010/main" val="1837719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 </a:t>
            </a:r>
            <a:r>
              <a:rPr lang="zh-CN" altLang="en-US" dirty="0"/>
              <a:t>面向对象设计原则</a:t>
            </a:r>
          </a:p>
        </p:txBody>
      </p:sp>
      <p:sp>
        <p:nvSpPr>
          <p:cNvPr id="3" name="内容占位符 2"/>
          <p:cNvSpPr>
            <a:spLocks noGrp="1"/>
          </p:cNvSpPr>
          <p:nvPr>
            <p:ph idx="1"/>
          </p:nvPr>
        </p:nvSpPr>
        <p:spPr/>
        <p:txBody>
          <a:bodyPr/>
          <a:lstStyle/>
          <a:p>
            <a:r>
              <a:rPr lang="zh-CN" altLang="en-US" dirty="0"/>
              <a:t>④ </a:t>
            </a:r>
            <a:r>
              <a:rPr lang="zh-CN" altLang="zh-CN" dirty="0"/>
              <a:t>接口隔离原则</a:t>
            </a:r>
            <a:endParaRPr lang="en-US" altLang="zh-CN" dirty="0"/>
          </a:p>
          <a:p>
            <a:r>
              <a:rPr lang="en-US" altLang="zh-CN" dirty="0"/>
              <a:t>        </a:t>
            </a:r>
            <a:r>
              <a:rPr lang="zh-CN" altLang="zh-CN" dirty="0"/>
              <a:t>采用多个与特定用户相关的专用接口来替代使用涵盖多个业务的综合接口。</a:t>
            </a:r>
            <a:endParaRPr lang="zh-CN" altLang="en-US" dirty="0"/>
          </a:p>
        </p:txBody>
      </p:sp>
      <p:sp>
        <p:nvSpPr>
          <p:cNvPr id="4" name="日期占位符 3"/>
          <p:cNvSpPr>
            <a:spLocks noGrp="1"/>
          </p:cNvSpPr>
          <p:nvPr>
            <p:ph type="dt" sz="half" idx="10"/>
          </p:nvPr>
        </p:nvSpPr>
        <p:spPr/>
        <p:txBody>
          <a:bodyPr/>
          <a:lstStyle/>
          <a:p>
            <a:fld id="{BD078A84-FE36-47B5-AC10-076EE1285D4A}" type="datetime1">
              <a:rPr lang="zh-CN" altLang="en-US" smtClean="0"/>
              <a:t>2023/11/2</a:t>
            </a:fld>
            <a:endParaRPr lang="zh-CN" altLang="en-US"/>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pPr/>
              <a:t>17</a:t>
            </a:fld>
            <a:endParaRPr lang="zh-CN" altLang="en-US"/>
          </a:p>
        </p:txBody>
      </p:sp>
      <p:pic>
        <p:nvPicPr>
          <p:cNvPr id="7" name="图片 6">
            <a:extLst>
              <a:ext uri="{FF2B5EF4-FFF2-40B4-BE49-F238E27FC236}">
                <a16:creationId xmlns:a16="http://schemas.microsoft.com/office/drawing/2014/main" id="{A13C5D67-3E34-A3BD-E75C-2AF4ECD28FEB}"/>
              </a:ext>
            </a:extLst>
          </p:cNvPr>
          <p:cNvPicPr/>
          <p:nvPr/>
        </p:nvPicPr>
        <p:blipFill rotWithShape="1">
          <a:blip r:embed="rId2"/>
          <a:srcRect l="2979" t="3615" r="13316" b="16355"/>
          <a:stretch/>
        </p:blipFill>
        <p:spPr bwMode="auto">
          <a:xfrm>
            <a:off x="1419152" y="2555785"/>
            <a:ext cx="3492061" cy="2665144"/>
          </a:xfrm>
          <a:prstGeom prst="rect">
            <a:avLst/>
          </a:prstGeom>
          <a:ln>
            <a:noFill/>
          </a:ln>
          <a:extLst>
            <a:ext uri="{53640926-AAD7-44D8-BBD7-CCE9431645EC}">
              <a14:shadowObscured xmlns:a14="http://schemas.microsoft.com/office/drawing/2010/main"/>
            </a:ext>
          </a:extLst>
        </p:spPr>
      </p:pic>
      <p:sp>
        <p:nvSpPr>
          <p:cNvPr id="8" name="文本框 7">
            <a:extLst>
              <a:ext uri="{FF2B5EF4-FFF2-40B4-BE49-F238E27FC236}">
                <a16:creationId xmlns:a16="http://schemas.microsoft.com/office/drawing/2014/main" id="{05C57771-9E50-E62A-A6AB-C38F26F7E7AB}"/>
              </a:ext>
            </a:extLst>
          </p:cNvPr>
          <p:cNvSpPr txBox="1"/>
          <p:nvPr/>
        </p:nvSpPr>
        <p:spPr>
          <a:xfrm>
            <a:off x="2381250" y="5658020"/>
            <a:ext cx="1245870" cy="369332"/>
          </a:xfrm>
          <a:prstGeom prst="rect">
            <a:avLst/>
          </a:prstGeom>
          <a:noFill/>
        </p:spPr>
        <p:txBody>
          <a:bodyPr wrap="square">
            <a:spAutoFit/>
          </a:bodyPr>
          <a:lstStyle/>
          <a:p>
            <a:r>
              <a:rPr lang="zh-CN" altLang="zh-CN" sz="1800" kern="0" dirty="0">
                <a:effectLst/>
                <a:latin typeface="腾讯体 W3" panose="020C04030202040F0204" pitchFamily="34" charset="-122"/>
                <a:ea typeface="腾讯体 W3" panose="020C04030202040F0204" pitchFamily="34" charset="-122"/>
                <a:cs typeface="Times New Roman" panose="02020603050405020304" pitchFamily="18" charset="0"/>
              </a:rPr>
              <a:t>未优化</a:t>
            </a:r>
            <a:endParaRPr lang="zh-CN" altLang="en-US" dirty="0">
              <a:latin typeface="腾讯体 W3" panose="020C04030202040F0204" pitchFamily="34" charset="-122"/>
              <a:ea typeface="腾讯体 W3" panose="020C04030202040F0204" pitchFamily="34" charset="-122"/>
            </a:endParaRPr>
          </a:p>
        </p:txBody>
      </p:sp>
      <p:pic>
        <p:nvPicPr>
          <p:cNvPr id="9" name="图片 8">
            <a:extLst>
              <a:ext uri="{FF2B5EF4-FFF2-40B4-BE49-F238E27FC236}">
                <a16:creationId xmlns:a16="http://schemas.microsoft.com/office/drawing/2014/main" id="{071E06E6-3021-6329-5C22-BE120673B03F}"/>
              </a:ext>
            </a:extLst>
          </p:cNvPr>
          <p:cNvPicPr/>
          <p:nvPr/>
        </p:nvPicPr>
        <p:blipFill rotWithShape="1">
          <a:blip r:embed="rId3"/>
          <a:srcRect l="3191" t="3797" r="13528" b="17023"/>
          <a:stretch/>
        </p:blipFill>
        <p:spPr bwMode="auto">
          <a:xfrm>
            <a:off x="6679646" y="2774437"/>
            <a:ext cx="3319761" cy="2446492"/>
          </a:xfrm>
          <a:prstGeom prst="rect">
            <a:avLst/>
          </a:prstGeom>
          <a:ln>
            <a:noFill/>
          </a:ln>
          <a:extLst>
            <a:ext uri="{53640926-AAD7-44D8-BBD7-CCE9431645EC}">
              <a14:shadowObscured xmlns:a14="http://schemas.microsoft.com/office/drawing/2010/main"/>
            </a:ext>
          </a:extLst>
        </p:spPr>
      </p:pic>
      <p:sp>
        <p:nvSpPr>
          <p:cNvPr id="12" name="文本框 11">
            <a:extLst>
              <a:ext uri="{FF2B5EF4-FFF2-40B4-BE49-F238E27FC236}">
                <a16:creationId xmlns:a16="http://schemas.microsoft.com/office/drawing/2014/main" id="{2DA0B2F0-F927-7018-E144-A30E88BC97AE}"/>
              </a:ext>
            </a:extLst>
          </p:cNvPr>
          <p:cNvSpPr txBox="1"/>
          <p:nvPr/>
        </p:nvSpPr>
        <p:spPr>
          <a:xfrm>
            <a:off x="7982891" y="5658020"/>
            <a:ext cx="1827859" cy="369332"/>
          </a:xfrm>
          <a:prstGeom prst="rect">
            <a:avLst/>
          </a:prstGeom>
          <a:noFill/>
        </p:spPr>
        <p:txBody>
          <a:bodyPr wrap="square">
            <a:spAutoFit/>
          </a:bodyPr>
          <a:lstStyle/>
          <a:p>
            <a:r>
              <a:rPr lang="zh-CN" altLang="zh-CN" sz="1800" kern="0" dirty="0">
                <a:effectLst/>
                <a:latin typeface="腾讯体 W3" panose="020C04030202040F0204" pitchFamily="34" charset="-122"/>
                <a:ea typeface="腾讯体 W3" panose="020C04030202040F0204" pitchFamily="34" charset="-122"/>
                <a:cs typeface="Times New Roman" panose="02020603050405020304" pitchFamily="18" charset="0"/>
              </a:rPr>
              <a:t>继承优化方案一</a:t>
            </a:r>
            <a:endParaRPr lang="zh-CN" altLang="en-US" dirty="0">
              <a:latin typeface="腾讯体 W3" panose="020C04030202040F0204" pitchFamily="34" charset="-122"/>
              <a:ea typeface="腾讯体 W3" panose="020C04030202040F0204" pitchFamily="34" charset="-122"/>
            </a:endParaRPr>
          </a:p>
        </p:txBody>
      </p:sp>
    </p:spTree>
    <p:extLst>
      <p:ext uri="{BB962C8B-B14F-4D97-AF65-F5344CB8AC3E}">
        <p14:creationId xmlns:p14="http://schemas.microsoft.com/office/powerpoint/2010/main" val="34147326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 </a:t>
            </a:r>
            <a:r>
              <a:rPr lang="zh-CN" altLang="en-US" dirty="0"/>
              <a:t>面向对象设计原则</a:t>
            </a:r>
          </a:p>
        </p:txBody>
      </p:sp>
      <p:sp>
        <p:nvSpPr>
          <p:cNvPr id="3" name="内容占位符 2"/>
          <p:cNvSpPr>
            <a:spLocks noGrp="1"/>
          </p:cNvSpPr>
          <p:nvPr>
            <p:ph idx="1"/>
          </p:nvPr>
        </p:nvSpPr>
        <p:spPr/>
        <p:txBody>
          <a:bodyPr/>
          <a:lstStyle/>
          <a:p>
            <a:r>
              <a:rPr lang="zh-CN" altLang="en-US" dirty="0"/>
              <a:t>④ </a:t>
            </a:r>
            <a:r>
              <a:rPr lang="zh-CN" altLang="zh-CN" dirty="0"/>
              <a:t>接口隔离原则</a:t>
            </a:r>
            <a:endParaRPr lang="zh-CN" altLang="en-US" dirty="0"/>
          </a:p>
          <a:p>
            <a:r>
              <a:rPr lang="en-US" altLang="zh-CN" dirty="0"/>
              <a:t>        </a:t>
            </a:r>
            <a:r>
              <a:rPr lang="zh-CN" altLang="zh-CN" dirty="0"/>
              <a:t>采用多个与特定用户相关的专用接口来替代使用涵盖多个业务的综合接口。</a:t>
            </a:r>
            <a:endParaRPr lang="zh-CN" altLang="en-US" dirty="0"/>
          </a:p>
        </p:txBody>
      </p:sp>
      <p:sp>
        <p:nvSpPr>
          <p:cNvPr id="4" name="日期占位符 3"/>
          <p:cNvSpPr>
            <a:spLocks noGrp="1"/>
          </p:cNvSpPr>
          <p:nvPr>
            <p:ph type="dt" sz="half" idx="10"/>
          </p:nvPr>
        </p:nvSpPr>
        <p:spPr/>
        <p:txBody>
          <a:bodyPr/>
          <a:lstStyle/>
          <a:p>
            <a:fld id="{BD078A84-FE36-47B5-AC10-076EE1285D4A}" type="datetime1">
              <a:rPr lang="zh-CN" altLang="en-US" smtClean="0"/>
              <a:t>2023/11/2</a:t>
            </a:fld>
            <a:endParaRPr lang="zh-CN" altLang="en-US"/>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pPr/>
              <a:t>18</a:t>
            </a:fld>
            <a:endParaRPr lang="zh-CN" altLang="en-US"/>
          </a:p>
        </p:txBody>
      </p:sp>
      <p:pic>
        <p:nvPicPr>
          <p:cNvPr id="7" name="图片 6">
            <a:extLst>
              <a:ext uri="{FF2B5EF4-FFF2-40B4-BE49-F238E27FC236}">
                <a16:creationId xmlns:a16="http://schemas.microsoft.com/office/drawing/2014/main" id="{A13C5D67-3E34-A3BD-E75C-2AF4ECD28FEB}"/>
              </a:ext>
            </a:extLst>
          </p:cNvPr>
          <p:cNvPicPr/>
          <p:nvPr/>
        </p:nvPicPr>
        <p:blipFill rotWithShape="1">
          <a:blip r:embed="rId2"/>
          <a:srcRect l="2979" t="3615" r="13316" b="16355"/>
          <a:stretch/>
        </p:blipFill>
        <p:spPr bwMode="auto">
          <a:xfrm>
            <a:off x="1419152" y="2555785"/>
            <a:ext cx="3492061" cy="2665144"/>
          </a:xfrm>
          <a:prstGeom prst="rect">
            <a:avLst/>
          </a:prstGeom>
          <a:ln>
            <a:noFill/>
          </a:ln>
          <a:extLst>
            <a:ext uri="{53640926-AAD7-44D8-BBD7-CCE9431645EC}">
              <a14:shadowObscured xmlns:a14="http://schemas.microsoft.com/office/drawing/2010/main"/>
            </a:ext>
          </a:extLst>
        </p:spPr>
      </p:pic>
      <p:sp>
        <p:nvSpPr>
          <p:cNvPr id="8" name="文本框 7">
            <a:extLst>
              <a:ext uri="{FF2B5EF4-FFF2-40B4-BE49-F238E27FC236}">
                <a16:creationId xmlns:a16="http://schemas.microsoft.com/office/drawing/2014/main" id="{05C57771-9E50-E62A-A6AB-C38F26F7E7AB}"/>
              </a:ext>
            </a:extLst>
          </p:cNvPr>
          <p:cNvSpPr txBox="1"/>
          <p:nvPr/>
        </p:nvSpPr>
        <p:spPr>
          <a:xfrm>
            <a:off x="2381250" y="5658020"/>
            <a:ext cx="1245870" cy="369332"/>
          </a:xfrm>
          <a:prstGeom prst="rect">
            <a:avLst/>
          </a:prstGeom>
          <a:noFill/>
        </p:spPr>
        <p:txBody>
          <a:bodyPr wrap="square">
            <a:spAutoFit/>
          </a:bodyPr>
          <a:lstStyle/>
          <a:p>
            <a:r>
              <a:rPr lang="zh-CN" altLang="zh-CN" sz="1800" kern="0" dirty="0">
                <a:effectLst/>
                <a:latin typeface="腾讯体 W3" panose="020C04030202040F0204" pitchFamily="34" charset="-122"/>
                <a:ea typeface="腾讯体 W3" panose="020C04030202040F0204" pitchFamily="34" charset="-122"/>
                <a:cs typeface="Times New Roman" panose="02020603050405020304" pitchFamily="18" charset="0"/>
              </a:rPr>
              <a:t>未优化</a:t>
            </a:r>
            <a:endParaRPr lang="zh-CN" altLang="en-US" dirty="0">
              <a:latin typeface="腾讯体 W3" panose="020C04030202040F0204" pitchFamily="34" charset="-122"/>
              <a:ea typeface="腾讯体 W3" panose="020C04030202040F0204" pitchFamily="34" charset="-122"/>
            </a:endParaRPr>
          </a:p>
        </p:txBody>
      </p:sp>
      <p:pic>
        <p:nvPicPr>
          <p:cNvPr id="9" name="图片 8">
            <a:extLst>
              <a:ext uri="{FF2B5EF4-FFF2-40B4-BE49-F238E27FC236}">
                <a16:creationId xmlns:a16="http://schemas.microsoft.com/office/drawing/2014/main" id="{071E06E6-3021-6329-5C22-BE120673B03F}"/>
              </a:ext>
            </a:extLst>
          </p:cNvPr>
          <p:cNvPicPr/>
          <p:nvPr/>
        </p:nvPicPr>
        <p:blipFill rotWithShape="1">
          <a:blip r:embed="rId3"/>
          <a:srcRect l="3191" t="3797" r="13528" b="17023"/>
          <a:stretch/>
        </p:blipFill>
        <p:spPr bwMode="auto">
          <a:xfrm>
            <a:off x="6679646" y="2774437"/>
            <a:ext cx="3319761" cy="2446492"/>
          </a:xfrm>
          <a:prstGeom prst="rect">
            <a:avLst/>
          </a:prstGeom>
          <a:ln>
            <a:noFill/>
          </a:ln>
          <a:extLst>
            <a:ext uri="{53640926-AAD7-44D8-BBD7-CCE9431645EC}">
              <a14:shadowObscured xmlns:a14="http://schemas.microsoft.com/office/drawing/2010/main"/>
            </a:ext>
          </a:extLst>
        </p:spPr>
      </p:pic>
      <p:sp>
        <p:nvSpPr>
          <p:cNvPr id="12" name="文本框 11">
            <a:extLst>
              <a:ext uri="{FF2B5EF4-FFF2-40B4-BE49-F238E27FC236}">
                <a16:creationId xmlns:a16="http://schemas.microsoft.com/office/drawing/2014/main" id="{2DA0B2F0-F927-7018-E144-A30E88BC97AE}"/>
              </a:ext>
            </a:extLst>
          </p:cNvPr>
          <p:cNvSpPr txBox="1"/>
          <p:nvPr/>
        </p:nvSpPr>
        <p:spPr>
          <a:xfrm>
            <a:off x="7982891" y="5658020"/>
            <a:ext cx="1827859" cy="369332"/>
          </a:xfrm>
          <a:prstGeom prst="rect">
            <a:avLst/>
          </a:prstGeom>
          <a:noFill/>
        </p:spPr>
        <p:txBody>
          <a:bodyPr wrap="square">
            <a:spAutoFit/>
          </a:bodyPr>
          <a:lstStyle/>
          <a:p>
            <a:r>
              <a:rPr lang="zh-CN" altLang="zh-CN" sz="1800" kern="0" dirty="0">
                <a:effectLst/>
                <a:latin typeface="腾讯体 W3" panose="020C04030202040F0204" pitchFamily="34" charset="-122"/>
                <a:ea typeface="腾讯体 W3" panose="020C04030202040F0204" pitchFamily="34" charset="-122"/>
                <a:cs typeface="Times New Roman" panose="02020603050405020304" pitchFamily="18" charset="0"/>
              </a:rPr>
              <a:t>继承优化方案一</a:t>
            </a:r>
            <a:endParaRPr lang="zh-CN" altLang="en-US" dirty="0">
              <a:latin typeface="腾讯体 W3" panose="020C04030202040F0204" pitchFamily="34" charset="-122"/>
              <a:ea typeface="腾讯体 W3" panose="020C04030202040F0204" pitchFamily="34" charset="-122"/>
            </a:endParaRPr>
          </a:p>
        </p:txBody>
      </p:sp>
    </p:spTree>
    <p:extLst>
      <p:ext uri="{BB962C8B-B14F-4D97-AF65-F5344CB8AC3E}">
        <p14:creationId xmlns:p14="http://schemas.microsoft.com/office/powerpoint/2010/main" val="5289633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 </a:t>
            </a:r>
            <a:r>
              <a:rPr lang="zh-CN" altLang="en-US" dirty="0"/>
              <a:t>面向对象设计原则</a:t>
            </a:r>
          </a:p>
        </p:txBody>
      </p:sp>
      <p:sp>
        <p:nvSpPr>
          <p:cNvPr id="3" name="内容占位符 2"/>
          <p:cNvSpPr>
            <a:spLocks noGrp="1"/>
          </p:cNvSpPr>
          <p:nvPr>
            <p:ph idx="1"/>
          </p:nvPr>
        </p:nvSpPr>
        <p:spPr/>
        <p:txBody>
          <a:bodyPr/>
          <a:lstStyle/>
          <a:p>
            <a:r>
              <a:rPr lang="zh-CN" altLang="en-US" dirty="0"/>
              <a:t>④ </a:t>
            </a:r>
            <a:r>
              <a:rPr lang="zh-CN" altLang="zh-CN" dirty="0"/>
              <a:t>接口隔离原则</a:t>
            </a:r>
            <a:endParaRPr lang="en-US" altLang="zh-CN" dirty="0"/>
          </a:p>
          <a:p>
            <a:r>
              <a:rPr lang="en-US" altLang="zh-CN" dirty="0"/>
              <a:t>        </a:t>
            </a:r>
            <a:r>
              <a:rPr lang="zh-CN" altLang="zh-CN" dirty="0"/>
              <a:t>采用多个与特定用户相关的专用接口来替代使用涵盖多个业务的综合接口。</a:t>
            </a:r>
            <a:endParaRPr lang="zh-CN" altLang="en-US" dirty="0"/>
          </a:p>
        </p:txBody>
      </p:sp>
      <p:sp>
        <p:nvSpPr>
          <p:cNvPr id="4" name="日期占位符 3"/>
          <p:cNvSpPr>
            <a:spLocks noGrp="1"/>
          </p:cNvSpPr>
          <p:nvPr>
            <p:ph type="dt" sz="half" idx="10"/>
          </p:nvPr>
        </p:nvSpPr>
        <p:spPr/>
        <p:txBody>
          <a:bodyPr/>
          <a:lstStyle/>
          <a:p>
            <a:fld id="{BD078A84-FE36-47B5-AC10-076EE1285D4A}" type="datetime1">
              <a:rPr lang="zh-CN" altLang="en-US" smtClean="0"/>
              <a:t>2023/11/2</a:t>
            </a:fld>
            <a:endParaRPr lang="zh-CN" altLang="en-US"/>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pPr/>
              <a:t>19</a:t>
            </a:fld>
            <a:endParaRPr lang="zh-CN" altLang="en-US"/>
          </a:p>
        </p:txBody>
      </p:sp>
      <p:pic>
        <p:nvPicPr>
          <p:cNvPr id="10" name="图片 9">
            <a:extLst>
              <a:ext uri="{FF2B5EF4-FFF2-40B4-BE49-F238E27FC236}">
                <a16:creationId xmlns:a16="http://schemas.microsoft.com/office/drawing/2014/main" id="{E465B716-BB40-0455-22E7-29C13956F2AF}"/>
              </a:ext>
            </a:extLst>
          </p:cNvPr>
          <p:cNvPicPr/>
          <p:nvPr/>
        </p:nvPicPr>
        <p:blipFill rotWithShape="1">
          <a:blip r:embed="rId2"/>
          <a:srcRect l="2446" t="3724" r="11614" b="17160"/>
          <a:stretch/>
        </p:blipFill>
        <p:spPr bwMode="auto">
          <a:xfrm>
            <a:off x="6521560" y="2836651"/>
            <a:ext cx="4251289" cy="2384278"/>
          </a:xfrm>
          <a:prstGeom prst="rect">
            <a:avLst/>
          </a:prstGeom>
          <a:ln>
            <a:noFill/>
          </a:ln>
          <a:extLst>
            <a:ext uri="{53640926-AAD7-44D8-BBD7-CCE9431645EC}">
              <a14:shadowObscured xmlns:a14="http://schemas.microsoft.com/office/drawing/2010/main"/>
            </a:ext>
          </a:extLst>
        </p:spPr>
      </p:pic>
      <p:sp>
        <p:nvSpPr>
          <p:cNvPr id="11" name="文本框 10">
            <a:extLst>
              <a:ext uri="{FF2B5EF4-FFF2-40B4-BE49-F238E27FC236}">
                <a16:creationId xmlns:a16="http://schemas.microsoft.com/office/drawing/2014/main" id="{B7159CBB-9EF4-7E11-D157-EC0166F4FC83}"/>
              </a:ext>
            </a:extLst>
          </p:cNvPr>
          <p:cNvSpPr txBox="1"/>
          <p:nvPr/>
        </p:nvSpPr>
        <p:spPr>
          <a:xfrm>
            <a:off x="7906770" y="5658020"/>
            <a:ext cx="1832081" cy="369332"/>
          </a:xfrm>
          <a:prstGeom prst="rect">
            <a:avLst/>
          </a:prstGeom>
          <a:noFill/>
        </p:spPr>
        <p:txBody>
          <a:bodyPr wrap="square">
            <a:spAutoFit/>
          </a:bodyPr>
          <a:lstStyle/>
          <a:p>
            <a:r>
              <a:rPr lang="zh-CN" altLang="zh-CN" sz="1800" kern="0" dirty="0">
                <a:effectLst/>
                <a:latin typeface="腾讯体 W3" panose="020C04030202040F0204" pitchFamily="34" charset="-122"/>
                <a:ea typeface="腾讯体 W3" panose="020C04030202040F0204" pitchFamily="34" charset="-122"/>
                <a:cs typeface="Times New Roman" panose="02020603050405020304" pitchFamily="18" charset="0"/>
              </a:rPr>
              <a:t>继承优化方案</a:t>
            </a:r>
            <a:r>
              <a:rPr lang="zh-CN" altLang="en-US" sz="1800" kern="0" dirty="0">
                <a:effectLst/>
                <a:latin typeface="腾讯体 W3" panose="020C04030202040F0204" pitchFamily="34" charset="-122"/>
                <a:ea typeface="腾讯体 W3" panose="020C04030202040F0204" pitchFamily="34" charset="-122"/>
                <a:cs typeface="Times New Roman" panose="02020603050405020304" pitchFamily="18" charset="0"/>
              </a:rPr>
              <a:t>二</a:t>
            </a:r>
            <a:endParaRPr lang="zh-CN" altLang="en-US" dirty="0">
              <a:latin typeface="腾讯体 W3" panose="020C04030202040F0204" pitchFamily="34" charset="-122"/>
              <a:ea typeface="腾讯体 W3" panose="020C04030202040F0204" pitchFamily="34" charset="-122"/>
            </a:endParaRPr>
          </a:p>
        </p:txBody>
      </p:sp>
      <p:pic>
        <p:nvPicPr>
          <p:cNvPr id="13" name="图片 12">
            <a:extLst>
              <a:ext uri="{FF2B5EF4-FFF2-40B4-BE49-F238E27FC236}">
                <a16:creationId xmlns:a16="http://schemas.microsoft.com/office/drawing/2014/main" id="{233EDCF0-A376-8A28-F41C-0FF79B865435}"/>
              </a:ext>
            </a:extLst>
          </p:cNvPr>
          <p:cNvPicPr/>
          <p:nvPr/>
        </p:nvPicPr>
        <p:blipFill rotWithShape="1">
          <a:blip r:embed="rId3"/>
          <a:srcRect l="2979" t="3615" r="13316" b="16355"/>
          <a:stretch/>
        </p:blipFill>
        <p:spPr bwMode="auto">
          <a:xfrm>
            <a:off x="1419152" y="2555785"/>
            <a:ext cx="3492061" cy="2665144"/>
          </a:xfrm>
          <a:prstGeom prst="rect">
            <a:avLst/>
          </a:prstGeom>
          <a:ln>
            <a:noFill/>
          </a:ln>
          <a:extLst>
            <a:ext uri="{53640926-AAD7-44D8-BBD7-CCE9431645EC}">
              <a14:shadowObscured xmlns:a14="http://schemas.microsoft.com/office/drawing/2010/main"/>
            </a:ext>
          </a:extLst>
        </p:spPr>
      </p:pic>
      <p:sp>
        <p:nvSpPr>
          <p:cNvPr id="14" name="文本框 13">
            <a:extLst>
              <a:ext uri="{FF2B5EF4-FFF2-40B4-BE49-F238E27FC236}">
                <a16:creationId xmlns:a16="http://schemas.microsoft.com/office/drawing/2014/main" id="{8D40657C-69E0-FB83-F554-C5625597FA8B}"/>
              </a:ext>
            </a:extLst>
          </p:cNvPr>
          <p:cNvSpPr txBox="1"/>
          <p:nvPr/>
        </p:nvSpPr>
        <p:spPr>
          <a:xfrm>
            <a:off x="2381250" y="5658020"/>
            <a:ext cx="1245870" cy="369332"/>
          </a:xfrm>
          <a:prstGeom prst="rect">
            <a:avLst/>
          </a:prstGeom>
          <a:noFill/>
        </p:spPr>
        <p:txBody>
          <a:bodyPr wrap="square">
            <a:spAutoFit/>
          </a:bodyPr>
          <a:lstStyle/>
          <a:p>
            <a:r>
              <a:rPr lang="zh-CN" altLang="zh-CN" sz="1800" kern="0" dirty="0">
                <a:effectLst/>
                <a:latin typeface="腾讯体 W3" panose="020C04030202040F0204" pitchFamily="34" charset="-122"/>
                <a:ea typeface="腾讯体 W3" panose="020C04030202040F0204" pitchFamily="34" charset="-122"/>
                <a:cs typeface="Times New Roman" panose="02020603050405020304" pitchFamily="18" charset="0"/>
              </a:rPr>
              <a:t>未优化</a:t>
            </a:r>
            <a:endParaRPr lang="zh-CN" altLang="en-US" dirty="0">
              <a:latin typeface="腾讯体 W3" panose="020C04030202040F0204" pitchFamily="34" charset="-122"/>
              <a:ea typeface="腾讯体 W3" panose="020C04030202040F0204" pitchFamily="34" charset="-122"/>
            </a:endParaRPr>
          </a:p>
        </p:txBody>
      </p:sp>
    </p:spTree>
    <p:extLst>
      <p:ext uri="{BB962C8B-B14F-4D97-AF65-F5344CB8AC3E}">
        <p14:creationId xmlns:p14="http://schemas.microsoft.com/office/powerpoint/2010/main" val="33061561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主要内容</a:t>
            </a:r>
          </a:p>
        </p:txBody>
      </p:sp>
      <p:sp>
        <p:nvSpPr>
          <p:cNvPr id="3" name="内容占位符 2"/>
          <p:cNvSpPr>
            <a:spLocks noGrp="1"/>
          </p:cNvSpPr>
          <p:nvPr>
            <p:ph idx="1"/>
          </p:nvPr>
        </p:nvSpPr>
        <p:spPr/>
        <p:txBody>
          <a:bodyPr/>
          <a:lstStyle/>
          <a:p>
            <a:r>
              <a:rPr lang="en-US" altLang="zh-CN" dirty="0"/>
              <a:t>1. </a:t>
            </a:r>
            <a:r>
              <a:rPr lang="zh-CN" altLang="en-US" dirty="0"/>
              <a:t>分析模型到设计模型的转换</a:t>
            </a:r>
          </a:p>
          <a:p>
            <a:r>
              <a:rPr lang="en-US" altLang="zh-CN" dirty="0"/>
              <a:t>2. </a:t>
            </a:r>
            <a:r>
              <a:rPr lang="zh-CN" altLang="en-US" dirty="0"/>
              <a:t>面向对象设计原则</a:t>
            </a:r>
          </a:p>
          <a:p>
            <a:r>
              <a:rPr lang="en-US" altLang="zh-CN" dirty="0"/>
              <a:t>3. </a:t>
            </a:r>
            <a:r>
              <a:rPr lang="zh-CN" altLang="en-US" dirty="0"/>
              <a:t>面向对象架构设计</a:t>
            </a:r>
          </a:p>
          <a:p>
            <a:r>
              <a:rPr lang="en-US" altLang="zh-CN" dirty="0"/>
              <a:t>4. </a:t>
            </a:r>
            <a:r>
              <a:rPr lang="zh-CN" altLang="en-US" dirty="0"/>
              <a:t>软件构件设计</a:t>
            </a:r>
          </a:p>
          <a:p>
            <a:r>
              <a:rPr lang="en-US" altLang="zh-CN" dirty="0"/>
              <a:t>5. </a:t>
            </a:r>
            <a:r>
              <a:rPr lang="zh-CN" altLang="en-US" dirty="0"/>
              <a:t>部署设计</a:t>
            </a:r>
          </a:p>
        </p:txBody>
      </p:sp>
      <p:sp>
        <p:nvSpPr>
          <p:cNvPr id="4" name="日期占位符 3"/>
          <p:cNvSpPr>
            <a:spLocks noGrp="1"/>
          </p:cNvSpPr>
          <p:nvPr>
            <p:ph type="dt" sz="half" idx="10"/>
          </p:nvPr>
        </p:nvSpPr>
        <p:spPr/>
        <p:txBody>
          <a:bodyPr/>
          <a:lstStyle/>
          <a:p>
            <a:fld id="{BD078A84-FE36-47B5-AC10-076EE1285D4A}" type="datetime1">
              <a:rPr lang="zh-CN" altLang="en-US" smtClean="0"/>
              <a:t>2023/11/2</a:t>
            </a:fld>
            <a:endParaRPr lang="zh-CN" altLang="en-US"/>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pPr/>
              <a:t>2</a:t>
            </a:fld>
            <a:endParaRPr lang="zh-CN" altLang="en-US"/>
          </a:p>
        </p:txBody>
      </p:sp>
      <p:pic>
        <p:nvPicPr>
          <p:cNvPr id="9" name="图片 8">
            <a:extLst>
              <a:ext uri="{FF2B5EF4-FFF2-40B4-BE49-F238E27FC236}">
                <a16:creationId xmlns:a16="http://schemas.microsoft.com/office/drawing/2014/main" id="{F7E12EE0-1A1B-2771-0E95-B8EC9315082B}"/>
              </a:ext>
            </a:extLst>
          </p:cNvPr>
          <p:cNvPicPr>
            <a:picLocks noChangeAspect="1"/>
          </p:cNvPicPr>
          <p:nvPr/>
        </p:nvPicPr>
        <p:blipFill>
          <a:blip r:embed="rId2"/>
          <a:stretch>
            <a:fillRect/>
          </a:stretch>
        </p:blipFill>
        <p:spPr>
          <a:xfrm>
            <a:off x="5669675" y="1614265"/>
            <a:ext cx="5945259" cy="3374070"/>
          </a:xfrm>
          <a:prstGeom prst="rect">
            <a:avLst/>
          </a:prstGeom>
        </p:spPr>
      </p:pic>
    </p:spTree>
    <p:extLst>
      <p:ext uri="{BB962C8B-B14F-4D97-AF65-F5344CB8AC3E}">
        <p14:creationId xmlns:p14="http://schemas.microsoft.com/office/powerpoint/2010/main" val="15913290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 </a:t>
            </a:r>
            <a:r>
              <a:rPr lang="zh-CN" altLang="en-US" dirty="0"/>
              <a:t>面向对象设计原则</a:t>
            </a:r>
          </a:p>
        </p:txBody>
      </p:sp>
      <p:sp>
        <p:nvSpPr>
          <p:cNvPr id="3" name="内容占位符 2"/>
          <p:cNvSpPr>
            <a:spLocks noGrp="1"/>
          </p:cNvSpPr>
          <p:nvPr>
            <p:ph idx="1"/>
          </p:nvPr>
        </p:nvSpPr>
        <p:spPr/>
        <p:txBody>
          <a:bodyPr/>
          <a:lstStyle/>
          <a:p>
            <a:r>
              <a:rPr lang="zh-CN" altLang="en-US" dirty="0"/>
              <a:t>④ </a:t>
            </a:r>
            <a:r>
              <a:rPr lang="zh-CN" altLang="zh-CN" dirty="0"/>
              <a:t>接口隔离原则</a:t>
            </a:r>
            <a:endParaRPr lang="en-US" altLang="zh-CN" dirty="0"/>
          </a:p>
          <a:p>
            <a:r>
              <a:rPr lang="en-US" altLang="zh-CN" dirty="0"/>
              <a:t>        </a:t>
            </a:r>
            <a:r>
              <a:rPr lang="zh-CN" altLang="zh-CN" dirty="0"/>
              <a:t>采用多个与特定用户相关的专用接口来替代使用涵盖多个业务的综合接口。</a:t>
            </a:r>
            <a:endParaRPr lang="zh-CN" altLang="en-US" dirty="0"/>
          </a:p>
        </p:txBody>
      </p:sp>
      <p:sp>
        <p:nvSpPr>
          <p:cNvPr id="4" name="日期占位符 3"/>
          <p:cNvSpPr>
            <a:spLocks noGrp="1"/>
          </p:cNvSpPr>
          <p:nvPr>
            <p:ph type="dt" sz="half" idx="10"/>
          </p:nvPr>
        </p:nvSpPr>
        <p:spPr/>
        <p:txBody>
          <a:bodyPr/>
          <a:lstStyle/>
          <a:p>
            <a:fld id="{BD078A84-FE36-47B5-AC10-076EE1285D4A}" type="datetime1">
              <a:rPr lang="zh-CN" altLang="en-US" smtClean="0"/>
              <a:t>2023/11/2</a:t>
            </a:fld>
            <a:endParaRPr lang="zh-CN" altLang="en-US"/>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pPr/>
              <a:t>20</a:t>
            </a:fld>
            <a:endParaRPr lang="zh-CN" altLang="en-US"/>
          </a:p>
        </p:txBody>
      </p:sp>
      <p:pic>
        <p:nvPicPr>
          <p:cNvPr id="9" name="图片 8">
            <a:extLst>
              <a:ext uri="{FF2B5EF4-FFF2-40B4-BE49-F238E27FC236}">
                <a16:creationId xmlns:a16="http://schemas.microsoft.com/office/drawing/2014/main" id="{61A98410-5434-F906-D034-D0372482342F}"/>
              </a:ext>
            </a:extLst>
          </p:cNvPr>
          <p:cNvPicPr/>
          <p:nvPr/>
        </p:nvPicPr>
        <p:blipFill rotWithShape="1">
          <a:blip r:embed="rId2"/>
          <a:srcRect l="2660" t="3409" r="12027" b="17116"/>
          <a:stretch/>
        </p:blipFill>
        <p:spPr bwMode="auto">
          <a:xfrm>
            <a:off x="6999993" y="2435552"/>
            <a:ext cx="3911287" cy="2614295"/>
          </a:xfrm>
          <a:prstGeom prst="rect">
            <a:avLst/>
          </a:prstGeom>
          <a:ln>
            <a:noFill/>
          </a:ln>
          <a:extLst>
            <a:ext uri="{53640926-AAD7-44D8-BBD7-CCE9431645EC}">
              <a14:shadowObscured xmlns:a14="http://schemas.microsoft.com/office/drawing/2010/main"/>
            </a:ext>
          </a:extLst>
        </p:spPr>
      </p:pic>
      <p:sp>
        <p:nvSpPr>
          <p:cNvPr id="12" name="文本框 11">
            <a:extLst>
              <a:ext uri="{FF2B5EF4-FFF2-40B4-BE49-F238E27FC236}">
                <a16:creationId xmlns:a16="http://schemas.microsoft.com/office/drawing/2014/main" id="{7A59CFFC-B190-5D5B-6F8F-337B78B7CA25}"/>
              </a:ext>
            </a:extLst>
          </p:cNvPr>
          <p:cNvSpPr txBox="1"/>
          <p:nvPr/>
        </p:nvSpPr>
        <p:spPr>
          <a:xfrm>
            <a:off x="8087034" y="5524841"/>
            <a:ext cx="2225038" cy="369332"/>
          </a:xfrm>
          <a:prstGeom prst="rect">
            <a:avLst/>
          </a:prstGeom>
          <a:noFill/>
        </p:spPr>
        <p:txBody>
          <a:bodyPr wrap="square">
            <a:spAutoFit/>
          </a:bodyPr>
          <a:lstStyle/>
          <a:p>
            <a:r>
              <a:rPr lang="zh-CN" altLang="zh-CN" sz="1800" kern="0" dirty="0">
                <a:effectLst/>
                <a:latin typeface="腾讯体 W3" panose="020C04030202040F0204" pitchFamily="34" charset="-122"/>
                <a:ea typeface="腾讯体 W3" panose="020C04030202040F0204" pitchFamily="34" charset="-122"/>
                <a:cs typeface="Times New Roman" panose="02020603050405020304" pitchFamily="18" charset="0"/>
              </a:rPr>
              <a:t>包含其它业务对象</a:t>
            </a:r>
            <a:endParaRPr lang="zh-CN" altLang="en-US" dirty="0">
              <a:latin typeface="腾讯体 W3" panose="020C04030202040F0204" pitchFamily="34" charset="-122"/>
              <a:ea typeface="腾讯体 W3" panose="020C04030202040F0204" pitchFamily="34" charset="-122"/>
            </a:endParaRPr>
          </a:p>
        </p:txBody>
      </p:sp>
      <p:pic>
        <p:nvPicPr>
          <p:cNvPr id="13" name="图片 12">
            <a:extLst>
              <a:ext uri="{FF2B5EF4-FFF2-40B4-BE49-F238E27FC236}">
                <a16:creationId xmlns:a16="http://schemas.microsoft.com/office/drawing/2014/main" id="{3C3FEF94-EA4A-C2B4-C02B-A9FA3C1CB568}"/>
              </a:ext>
            </a:extLst>
          </p:cNvPr>
          <p:cNvPicPr/>
          <p:nvPr/>
        </p:nvPicPr>
        <p:blipFill rotWithShape="1">
          <a:blip r:embed="rId3"/>
          <a:srcRect l="2979" t="3615" r="13316" b="16355"/>
          <a:stretch/>
        </p:blipFill>
        <p:spPr bwMode="auto">
          <a:xfrm>
            <a:off x="1419152" y="2555785"/>
            <a:ext cx="3492061" cy="2665144"/>
          </a:xfrm>
          <a:prstGeom prst="rect">
            <a:avLst/>
          </a:prstGeom>
          <a:ln>
            <a:noFill/>
          </a:ln>
          <a:extLst>
            <a:ext uri="{53640926-AAD7-44D8-BBD7-CCE9431645EC}">
              <a14:shadowObscured xmlns:a14="http://schemas.microsoft.com/office/drawing/2010/main"/>
            </a:ext>
          </a:extLst>
        </p:spPr>
      </p:pic>
      <p:sp>
        <p:nvSpPr>
          <p:cNvPr id="14" name="文本框 13">
            <a:extLst>
              <a:ext uri="{FF2B5EF4-FFF2-40B4-BE49-F238E27FC236}">
                <a16:creationId xmlns:a16="http://schemas.microsoft.com/office/drawing/2014/main" id="{246DC407-7CD9-D957-DFE6-899C058D9AAB}"/>
              </a:ext>
            </a:extLst>
          </p:cNvPr>
          <p:cNvSpPr txBox="1"/>
          <p:nvPr/>
        </p:nvSpPr>
        <p:spPr>
          <a:xfrm>
            <a:off x="2381250" y="5658020"/>
            <a:ext cx="1245870" cy="369332"/>
          </a:xfrm>
          <a:prstGeom prst="rect">
            <a:avLst/>
          </a:prstGeom>
          <a:noFill/>
        </p:spPr>
        <p:txBody>
          <a:bodyPr wrap="square">
            <a:spAutoFit/>
          </a:bodyPr>
          <a:lstStyle/>
          <a:p>
            <a:r>
              <a:rPr lang="zh-CN" altLang="zh-CN" sz="1800" kern="0" dirty="0">
                <a:effectLst/>
                <a:latin typeface="腾讯体 W3" panose="020C04030202040F0204" pitchFamily="34" charset="-122"/>
                <a:ea typeface="腾讯体 W3" panose="020C04030202040F0204" pitchFamily="34" charset="-122"/>
                <a:cs typeface="Times New Roman" panose="02020603050405020304" pitchFamily="18" charset="0"/>
              </a:rPr>
              <a:t>未优化</a:t>
            </a:r>
            <a:endParaRPr lang="zh-CN" altLang="en-US" dirty="0">
              <a:latin typeface="腾讯体 W3" panose="020C04030202040F0204" pitchFamily="34" charset="-122"/>
              <a:ea typeface="腾讯体 W3" panose="020C04030202040F0204" pitchFamily="34" charset="-122"/>
            </a:endParaRPr>
          </a:p>
        </p:txBody>
      </p:sp>
    </p:spTree>
    <p:extLst>
      <p:ext uri="{BB962C8B-B14F-4D97-AF65-F5344CB8AC3E}">
        <p14:creationId xmlns:p14="http://schemas.microsoft.com/office/powerpoint/2010/main" val="13832381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 </a:t>
            </a:r>
            <a:r>
              <a:rPr lang="zh-CN" altLang="en-US" dirty="0"/>
              <a:t>面向对象设计原则</a:t>
            </a:r>
          </a:p>
        </p:txBody>
      </p:sp>
      <p:sp>
        <p:nvSpPr>
          <p:cNvPr id="3" name="内容占位符 2"/>
          <p:cNvSpPr>
            <a:spLocks noGrp="1"/>
          </p:cNvSpPr>
          <p:nvPr>
            <p:ph idx="1"/>
          </p:nvPr>
        </p:nvSpPr>
        <p:spPr/>
        <p:txBody>
          <a:bodyPr/>
          <a:lstStyle/>
          <a:p>
            <a:r>
              <a:rPr lang="zh-CN" altLang="en-US" dirty="0"/>
              <a:t>④ </a:t>
            </a:r>
            <a:r>
              <a:rPr lang="zh-CN" altLang="zh-CN" dirty="0"/>
              <a:t>接口隔离原则</a:t>
            </a:r>
            <a:r>
              <a:rPr lang="zh-CN" altLang="en-US" dirty="0"/>
              <a:t>（案例）</a:t>
            </a:r>
          </a:p>
        </p:txBody>
      </p:sp>
      <p:sp>
        <p:nvSpPr>
          <p:cNvPr id="4" name="日期占位符 3"/>
          <p:cNvSpPr>
            <a:spLocks noGrp="1"/>
          </p:cNvSpPr>
          <p:nvPr>
            <p:ph type="dt" sz="half" idx="10"/>
          </p:nvPr>
        </p:nvSpPr>
        <p:spPr/>
        <p:txBody>
          <a:bodyPr/>
          <a:lstStyle/>
          <a:p>
            <a:fld id="{BD078A84-FE36-47B5-AC10-076EE1285D4A}" type="datetime1">
              <a:rPr lang="zh-CN" altLang="en-US" smtClean="0"/>
              <a:t>2023/11/2</a:t>
            </a:fld>
            <a:endParaRPr lang="zh-CN" altLang="en-US"/>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pPr/>
              <a:t>21</a:t>
            </a:fld>
            <a:endParaRPr lang="zh-CN" altLang="en-US"/>
          </a:p>
        </p:txBody>
      </p:sp>
      <p:sp>
        <p:nvSpPr>
          <p:cNvPr id="8" name="文本框 7">
            <a:extLst>
              <a:ext uri="{FF2B5EF4-FFF2-40B4-BE49-F238E27FC236}">
                <a16:creationId xmlns:a16="http://schemas.microsoft.com/office/drawing/2014/main" id="{05C57771-9E50-E62A-A6AB-C38F26F7E7AB}"/>
              </a:ext>
            </a:extLst>
          </p:cNvPr>
          <p:cNvSpPr txBox="1"/>
          <p:nvPr/>
        </p:nvSpPr>
        <p:spPr>
          <a:xfrm>
            <a:off x="2381250" y="5658020"/>
            <a:ext cx="1245870" cy="369332"/>
          </a:xfrm>
          <a:prstGeom prst="rect">
            <a:avLst/>
          </a:prstGeom>
          <a:noFill/>
        </p:spPr>
        <p:txBody>
          <a:bodyPr wrap="square">
            <a:spAutoFit/>
          </a:bodyPr>
          <a:lstStyle/>
          <a:p>
            <a:r>
              <a:rPr lang="zh-CN" altLang="zh-CN" sz="1800" kern="0" dirty="0">
                <a:effectLst/>
                <a:latin typeface="腾讯体 W3" panose="020C04030202040F0204" pitchFamily="34" charset="-122"/>
                <a:ea typeface="腾讯体 W3" panose="020C04030202040F0204" pitchFamily="34" charset="-122"/>
                <a:cs typeface="Times New Roman" panose="02020603050405020304" pitchFamily="18" charset="0"/>
              </a:rPr>
              <a:t>未优化</a:t>
            </a:r>
            <a:endParaRPr lang="zh-CN" altLang="en-US" dirty="0">
              <a:latin typeface="腾讯体 W3" panose="020C04030202040F0204" pitchFamily="34" charset="-122"/>
              <a:ea typeface="腾讯体 W3" panose="020C04030202040F0204" pitchFamily="34" charset="-122"/>
            </a:endParaRPr>
          </a:p>
        </p:txBody>
      </p:sp>
      <p:sp>
        <p:nvSpPr>
          <p:cNvPr id="12" name="文本框 11">
            <a:extLst>
              <a:ext uri="{FF2B5EF4-FFF2-40B4-BE49-F238E27FC236}">
                <a16:creationId xmlns:a16="http://schemas.microsoft.com/office/drawing/2014/main" id="{2DA0B2F0-F927-7018-E144-A30E88BC97AE}"/>
              </a:ext>
            </a:extLst>
          </p:cNvPr>
          <p:cNvSpPr txBox="1"/>
          <p:nvPr/>
        </p:nvSpPr>
        <p:spPr>
          <a:xfrm>
            <a:off x="7982891" y="5658020"/>
            <a:ext cx="1827859" cy="369332"/>
          </a:xfrm>
          <a:prstGeom prst="rect">
            <a:avLst/>
          </a:prstGeom>
          <a:noFill/>
        </p:spPr>
        <p:txBody>
          <a:bodyPr wrap="square">
            <a:spAutoFit/>
          </a:bodyPr>
          <a:lstStyle/>
          <a:p>
            <a:r>
              <a:rPr lang="zh-CN" altLang="en-US" sz="1800" kern="0" dirty="0">
                <a:effectLst/>
                <a:latin typeface="腾讯体 W3" panose="020C04030202040F0204" pitchFamily="34" charset="-122"/>
                <a:ea typeface="腾讯体 W3" panose="020C04030202040F0204" pitchFamily="34" charset="-122"/>
                <a:cs typeface="Times New Roman" panose="02020603050405020304" pitchFamily="18" charset="0"/>
              </a:rPr>
              <a:t>优化后</a:t>
            </a:r>
            <a:endParaRPr lang="zh-CN" altLang="en-US" dirty="0">
              <a:latin typeface="腾讯体 W3" panose="020C04030202040F0204" pitchFamily="34" charset="-122"/>
              <a:ea typeface="腾讯体 W3" panose="020C04030202040F0204" pitchFamily="34" charset="-122"/>
            </a:endParaRPr>
          </a:p>
        </p:txBody>
      </p:sp>
      <p:pic>
        <p:nvPicPr>
          <p:cNvPr id="11" name="图片 10">
            <a:extLst>
              <a:ext uri="{FF2B5EF4-FFF2-40B4-BE49-F238E27FC236}">
                <a16:creationId xmlns:a16="http://schemas.microsoft.com/office/drawing/2014/main" id="{D5AF11CB-B0FD-4F22-BF12-CC3BA2E88924}"/>
              </a:ext>
            </a:extLst>
          </p:cNvPr>
          <p:cNvPicPr/>
          <p:nvPr/>
        </p:nvPicPr>
        <p:blipFill>
          <a:blip r:embed="rId2" cstate="print"/>
          <a:srcRect l="2438" t="3555" r="11665" b="16143"/>
          <a:stretch>
            <a:fillRect/>
          </a:stretch>
        </p:blipFill>
        <p:spPr>
          <a:xfrm>
            <a:off x="1097280" y="2187084"/>
            <a:ext cx="3551338" cy="2483832"/>
          </a:xfrm>
          <a:prstGeom prst="rect">
            <a:avLst/>
          </a:prstGeom>
          <a:ln>
            <a:noFill/>
          </a:ln>
        </p:spPr>
      </p:pic>
      <p:pic>
        <p:nvPicPr>
          <p:cNvPr id="13" name="图片 12">
            <a:extLst>
              <a:ext uri="{FF2B5EF4-FFF2-40B4-BE49-F238E27FC236}">
                <a16:creationId xmlns:a16="http://schemas.microsoft.com/office/drawing/2014/main" id="{3717568D-70F1-48BC-BAEE-771BD2858443}"/>
              </a:ext>
            </a:extLst>
          </p:cNvPr>
          <p:cNvPicPr/>
          <p:nvPr/>
        </p:nvPicPr>
        <p:blipFill>
          <a:blip r:embed="rId3" cstate="print"/>
          <a:srcRect l="1845" t="1962" r="8009" b="10193"/>
          <a:stretch>
            <a:fillRect/>
          </a:stretch>
        </p:blipFill>
        <p:spPr>
          <a:xfrm>
            <a:off x="6540184" y="2070244"/>
            <a:ext cx="3638137" cy="2899601"/>
          </a:xfrm>
          <a:prstGeom prst="rect">
            <a:avLst/>
          </a:prstGeom>
          <a:ln>
            <a:noFill/>
          </a:ln>
        </p:spPr>
      </p:pic>
    </p:spTree>
    <p:extLst>
      <p:ext uri="{BB962C8B-B14F-4D97-AF65-F5344CB8AC3E}">
        <p14:creationId xmlns:p14="http://schemas.microsoft.com/office/powerpoint/2010/main" val="17617612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 </a:t>
            </a:r>
            <a:r>
              <a:rPr lang="zh-CN" altLang="en-US" dirty="0"/>
              <a:t>面向对象设计原则</a:t>
            </a:r>
          </a:p>
        </p:txBody>
      </p:sp>
      <p:sp>
        <p:nvSpPr>
          <p:cNvPr id="3" name="内容占位符 2"/>
          <p:cNvSpPr>
            <a:spLocks noGrp="1"/>
          </p:cNvSpPr>
          <p:nvPr>
            <p:ph idx="1"/>
          </p:nvPr>
        </p:nvSpPr>
        <p:spPr/>
        <p:txBody>
          <a:bodyPr/>
          <a:lstStyle/>
          <a:p>
            <a:r>
              <a:rPr lang="zh-CN" altLang="en-US" dirty="0"/>
              <a:t>⑤ </a:t>
            </a:r>
            <a:r>
              <a:rPr lang="zh-CN" altLang="zh-CN" dirty="0"/>
              <a:t>迪米特法则</a:t>
            </a:r>
            <a:endParaRPr lang="en-US" altLang="zh-CN" dirty="0"/>
          </a:p>
          <a:p>
            <a:r>
              <a:rPr lang="zh-CN" altLang="zh-CN" dirty="0"/>
              <a:t>每个对象只与其直接关联的对象存在关系，避免与其它非直接关联对象产生联系。</a:t>
            </a:r>
            <a:endParaRPr lang="en-US" altLang="zh-CN" dirty="0"/>
          </a:p>
          <a:p>
            <a:endParaRPr lang="zh-CN" altLang="en-US" dirty="0"/>
          </a:p>
        </p:txBody>
      </p:sp>
      <p:sp>
        <p:nvSpPr>
          <p:cNvPr id="4" name="日期占位符 3"/>
          <p:cNvSpPr>
            <a:spLocks noGrp="1"/>
          </p:cNvSpPr>
          <p:nvPr>
            <p:ph type="dt" sz="half" idx="10"/>
          </p:nvPr>
        </p:nvSpPr>
        <p:spPr/>
        <p:txBody>
          <a:bodyPr/>
          <a:lstStyle/>
          <a:p>
            <a:fld id="{BD078A84-FE36-47B5-AC10-076EE1285D4A}" type="datetime1">
              <a:rPr lang="zh-CN" altLang="en-US" smtClean="0"/>
              <a:t>2023/11/2</a:t>
            </a:fld>
            <a:endParaRPr lang="zh-CN" altLang="en-US"/>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pPr/>
              <a:t>22</a:t>
            </a:fld>
            <a:endParaRPr lang="zh-CN" altLang="en-US"/>
          </a:p>
        </p:txBody>
      </p:sp>
      <p:pic>
        <p:nvPicPr>
          <p:cNvPr id="7" name="图片 6">
            <a:extLst>
              <a:ext uri="{FF2B5EF4-FFF2-40B4-BE49-F238E27FC236}">
                <a16:creationId xmlns:a16="http://schemas.microsoft.com/office/drawing/2014/main" id="{4712BA9E-135B-C482-B9AB-BDEFEBF7B0F7}"/>
              </a:ext>
            </a:extLst>
          </p:cNvPr>
          <p:cNvPicPr/>
          <p:nvPr/>
        </p:nvPicPr>
        <p:blipFill rotWithShape="1">
          <a:blip r:embed="rId2"/>
          <a:srcRect l="2024" t="2684" r="9546" b="12618"/>
          <a:stretch/>
        </p:blipFill>
        <p:spPr bwMode="auto">
          <a:xfrm>
            <a:off x="808848" y="2547838"/>
            <a:ext cx="3921378" cy="3052530"/>
          </a:xfrm>
          <a:prstGeom prst="rect">
            <a:avLst/>
          </a:prstGeom>
          <a:ln>
            <a:noFill/>
          </a:ln>
          <a:extLst>
            <a:ext uri="{53640926-AAD7-44D8-BBD7-CCE9431645EC}">
              <a14:shadowObscured xmlns:a14="http://schemas.microsoft.com/office/drawing/2010/main"/>
            </a:ext>
          </a:extLst>
        </p:spPr>
      </p:pic>
      <p:pic>
        <p:nvPicPr>
          <p:cNvPr id="8" name="图片 7">
            <a:extLst>
              <a:ext uri="{FF2B5EF4-FFF2-40B4-BE49-F238E27FC236}">
                <a16:creationId xmlns:a16="http://schemas.microsoft.com/office/drawing/2014/main" id="{11AF4FBD-1379-59D9-FAFA-1DA2982C6EA4}"/>
              </a:ext>
            </a:extLst>
          </p:cNvPr>
          <p:cNvPicPr/>
          <p:nvPr/>
        </p:nvPicPr>
        <p:blipFill rotWithShape="1">
          <a:blip r:embed="rId3"/>
          <a:srcRect l="2386" t="2755" r="8990" b="12298"/>
          <a:stretch/>
        </p:blipFill>
        <p:spPr bwMode="auto">
          <a:xfrm>
            <a:off x="6568515" y="2489665"/>
            <a:ext cx="3969438" cy="2805902"/>
          </a:xfrm>
          <a:prstGeom prst="rect">
            <a:avLst/>
          </a:prstGeom>
          <a:ln>
            <a:noFill/>
          </a:ln>
          <a:extLst>
            <a:ext uri="{53640926-AAD7-44D8-BBD7-CCE9431645EC}">
              <a14:shadowObscured xmlns:a14="http://schemas.microsoft.com/office/drawing/2010/main"/>
            </a:ext>
          </a:extLst>
        </p:spPr>
      </p:pic>
      <p:sp>
        <p:nvSpPr>
          <p:cNvPr id="9" name="文本框 8">
            <a:extLst>
              <a:ext uri="{FF2B5EF4-FFF2-40B4-BE49-F238E27FC236}">
                <a16:creationId xmlns:a16="http://schemas.microsoft.com/office/drawing/2014/main" id="{1E5247F5-D86F-DFC3-EEDF-6EE29F13A515}"/>
              </a:ext>
            </a:extLst>
          </p:cNvPr>
          <p:cNvSpPr txBox="1"/>
          <p:nvPr/>
        </p:nvSpPr>
        <p:spPr>
          <a:xfrm>
            <a:off x="8612229" y="5600368"/>
            <a:ext cx="974224" cy="369332"/>
          </a:xfrm>
          <a:prstGeom prst="rect">
            <a:avLst/>
          </a:prstGeom>
          <a:noFill/>
        </p:spPr>
        <p:txBody>
          <a:bodyPr wrap="square">
            <a:spAutoFit/>
          </a:bodyPr>
          <a:lstStyle/>
          <a:p>
            <a:r>
              <a:rPr lang="zh-CN" altLang="zh-CN" dirty="0">
                <a:latin typeface="腾讯体 W3" panose="020C04030202040F0204" pitchFamily="34" charset="-122"/>
                <a:ea typeface="腾讯体 W3" panose="020C04030202040F0204" pitchFamily="34" charset="-122"/>
              </a:rPr>
              <a:t>优化</a:t>
            </a:r>
            <a:r>
              <a:rPr lang="zh-CN" altLang="en-US" dirty="0">
                <a:latin typeface="腾讯体 W3" panose="020C04030202040F0204" pitchFamily="34" charset="-122"/>
                <a:ea typeface="腾讯体 W3" panose="020C04030202040F0204" pitchFamily="34" charset="-122"/>
              </a:rPr>
              <a:t>后</a:t>
            </a:r>
          </a:p>
        </p:txBody>
      </p:sp>
      <p:sp>
        <p:nvSpPr>
          <p:cNvPr id="10" name="文本框 9">
            <a:extLst>
              <a:ext uri="{FF2B5EF4-FFF2-40B4-BE49-F238E27FC236}">
                <a16:creationId xmlns:a16="http://schemas.microsoft.com/office/drawing/2014/main" id="{F0E2525F-8D76-14AA-C70F-BED44C184936}"/>
              </a:ext>
            </a:extLst>
          </p:cNvPr>
          <p:cNvSpPr txBox="1"/>
          <p:nvPr/>
        </p:nvSpPr>
        <p:spPr>
          <a:xfrm>
            <a:off x="2423582" y="5591391"/>
            <a:ext cx="1034835" cy="369332"/>
          </a:xfrm>
          <a:prstGeom prst="rect">
            <a:avLst/>
          </a:prstGeom>
          <a:noFill/>
        </p:spPr>
        <p:txBody>
          <a:bodyPr wrap="square">
            <a:spAutoFit/>
          </a:bodyPr>
          <a:lstStyle/>
          <a:p>
            <a:r>
              <a:rPr lang="zh-CN" altLang="zh-CN" dirty="0">
                <a:latin typeface="腾讯体 W3" panose="020C04030202040F0204" pitchFamily="34" charset="-122"/>
                <a:ea typeface="腾讯体 W3" panose="020C04030202040F0204" pitchFamily="34" charset="-122"/>
              </a:rPr>
              <a:t>优化前</a:t>
            </a:r>
            <a:endParaRPr lang="zh-CN" altLang="en-US" dirty="0">
              <a:latin typeface="腾讯体 W3" panose="020C04030202040F0204" pitchFamily="34" charset="-122"/>
              <a:ea typeface="腾讯体 W3" panose="020C04030202040F0204" pitchFamily="34" charset="-122"/>
            </a:endParaRPr>
          </a:p>
        </p:txBody>
      </p:sp>
    </p:spTree>
    <p:extLst>
      <p:ext uri="{BB962C8B-B14F-4D97-AF65-F5344CB8AC3E}">
        <p14:creationId xmlns:p14="http://schemas.microsoft.com/office/powerpoint/2010/main" val="25242493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 </a:t>
            </a:r>
            <a:r>
              <a:rPr lang="zh-CN" altLang="en-US" dirty="0"/>
              <a:t>面向对象设计原则</a:t>
            </a:r>
          </a:p>
        </p:txBody>
      </p:sp>
      <p:sp>
        <p:nvSpPr>
          <p:cNvPr id="3" name="内容占位符 2"/>
          <p:cNvSpPr>
            <a:spLocks noGrp="1"/>
          </p:cNvSpPr>
          <p:nvPr>
            <p:ph idx="1"/>
          </p:nvPr>
        </p:nvSpPr>
        <p:spPr/>
        <p:txBody>
          <a:bodyPr/>
          <a:lstStyle/>
          <a:p>
            <a:r>
              <a:rPr lang="zh-CN" altLang="en-US" dirty="0"/>
              <a:t>⑤ </a:t>
            </a:r>
            <a:r>
              <a:rPr lang="zh-CN" altLang="zh-CN" dirty="0"/>
              <a:t>迪米特法则</a:t>
            </a:r>
            <a:r>
              <a:rPr lang="zh-CN" altLang="en-US" dirty="0"/>
              <a:t>（案例）</a:t>
            </a:r>
            <a:endParaRPr lang="en-US" altLang="zh-CN" dirty="0"/>
          </a:p>
          <a:p>
            <a:endParaRPr lang="zh-CN" altLang="en-US" dirty="0"/>
          </a:p>
        </p:txBody>
      </p:sp>
      <p:sp>
        <p:nvSpPr>
          <p:cNvPr id="4" name="日期占位符 3"/>
          <p:cNvSpPr>
            <a:spLocks noGrp="1"/>
          </p:cNvSpPr>
          <p:nvPr>
            <p:ph type="dt" sz="half" idx="10"/>
          </p:nvPr>
        </p:nvSpPr>
        <p:spPr/>
        <p:txBody>
          <a:bodyPr/>
          <a:lstStyle/>
          <a:p>
            <a:fld id="{BD078A84-FE36-47B5-AC10-076EE1285D4A}" type="datetime1">
              <a:rPr lang="zh-CN" altLang="en-US" smtClean="0"/>
              <a:t>2023/11/2</a:t>
            </a:fld>
            <a:endParaRPr lang="zh-CN" altLang="en-US"/>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pPr/>
              <a:t>23</a:t>
            </a:fld>
            <a:endParaRPr lang="zh-CN" altLang="en-US"/>
          </a:p>
        </p:txBody>
      </p:sp>
      <p:sp>
        <p:nvSpPr>
          <p:cNvPr id="9" name="文本框 8">
            <a:extLst>
              <a:ext uri="{FF2B5EF4-FFF2-40B4-BE49-F238E27FC236}">
                <a16:creationId xmlns:a16="http://schemas.microsoft.com/office/drawing/2014/main" id="{1E5247F5-D86F-DFC3-EEDF-6EE29F13A515}"/>
              </a:ext>
            </a:extLst>
          </p:cNvPr>
          <p:cNvSpPr txBox="1"/>
          <p:nvPr/>
        </p:nvSpPr>
        <p:spPr>
          <a:xfrm>
            <a:off x="8612229" y="5600368"/>
            <a:ext cx="974224" cy="369332"/>
          </a:xfrm>
          <a:prstGeom prst="rect">
            <a:avLst/>
          </a:prstGeom>
          <a:noFill/>
        </p:spPr>
        <p:txBody>
          <a:bodyPr wrap="square">
            <a:spAutoFit/>
          </a:bodyPr>
          <a:lstStyle/>
          <a:p>
            <a:r>
              <a:rPr lang="zh-CN" altLang="zh-CN" dirty="0">
                <a:latin typeface="腾讯体 W3" panose="020C04030202040F0204" pitchFamily="34" charset="-122"/>
                <a:ea typeface="腾讯体 W3" panose="020C04030202040F0204" pitchFamily="34" charset="-122"/>
              </a:rPr>
              <a:t>优化</a:t>
            </a:r>
            <a:r>
              <a:rPr lang="zh-CN" altLang="en-US" dirty="0">
                <a:latin typeface="腾讯体 W3" panose="020C04030202040F0204" pitchFamily="34" charset="-122"/>
                <a:ea typeface="腾讯体 W3" panose="020C04030202040F0204" pitchFamily="34" charset="-122"/>
              </a:rPr>
              <a:t>后</a:t>
            </a:r>
          </a:p>
        </p:txBody>
      </p:sp>
      <p:sp>
        <p:nvSpPr>
          <p:cNvPr id="10" name="文本框 9">
            <a:extLst>
              <a:ext uri="{FF2B5EF4-FFF2-40B4-BE49-F238E27FC236}">
                <a16:creationId xmlns:a16="http://schemas.microsoft.com/office/drawing/2014/main" id="{F0E2525F-8D76-14AA-C70F-BED44C184936}"/>
              </a:ext>
            </a:extLst>
          </p:cNvPr>
          <p:cNvSpPr txBox="1"/>
          <p:nvPr/>
        </p:nvSpPr>
        <p:spPr>
          <a:xfrm>
            <a:off x="2423582" y="5591391"/>
            <a:ext cx="1034835" cy="369332"/>
          </a:xfrm>
          <a:prstGeom prst="rect">
            <a:avLst/>
          </a:prstGeom>
          <a:noFill/>
        </p:spPr>
        <p:txBody>
          <a:bodyPr wrap="square">
            <a:spAutoFit/>
          </a:bodyPr>
          <a:lstStyle/>
          <a:p>
            <a:r>
              <a:rPr lang="zh-CN" altLang="zh-CN" dirty="0">
                <a:latin typeface="腾讯体 W3" panose="020C04030202040F0204" pitchFamily="34" charset="-122"/>
                <a:ea typeface="腾讯体 W3" panose="020C04030202040F0204" pitchFamily="34" charset="-122"/>
              </a:rPr>
              <a:t>优化前</a:t>
            </a:r>
            <a:endParaRPr lang="zh-CN" altLang="en-US" dirty="0">
              <a:latin typeface="腾讯体 W3" panose="020C04030202040F0204" pitchFamily="34" charset="-122"/>
              <a:ea typeface="腾讯体 W3" panose="020C04030202040F0204" pitchFamily="34" charset="-122"/>
            </a:endParaRPr>
          </a:p>
        </p:txBody>
      </p:sp>
      <p:pic>
        <p:nvPicPr>
          <p:cNvPr id="11" name="图片 10">
            <a:extLst>
              <a:ext uri="{FF2B5EF4-FFF2-40B4-BE49-F238E27FC236}">
                <a16:creationId xmlns:a16="http://schemas.microsoft.com/office/drawing/2014/main" id="{8E0E4FB3-E532-4D82-8E5B-6EE2712D8F92}"/>
              </a:ext>
            </a:extLst>
          </p:cNvPr>
          <p:cNvPicPr/>
          <p:nvPr/>
        </p:nvPicPr>
        <p:blipFill>
          <a:blip r:embed="rId2" cstate="print"/>
          <a:srcRect l="1225" t="1778" r="8030" b="9468"/>
          <a:stretch>
            <a:fillRect/>
          </a:stretch>
        </p:blipFill>
        <p:spPr>
          <a:xfrm>
            <a:off x="1216322" y="2001710"/>
            <a:ext cx="3932883" cy="3206831"/>
          </a:xfrm>
          <a:prstGeom prst="rect">
            <a:avLst/>
          </a:prstGeom>
          <a:ln>
            <a:noFill/>
          </a:ln>
        </p:spPr>
      </p:pic>
      <p:pic>
        <p:nvPicPr>
          <p:cNvPr id="12" name="图片 11">
            <a:extLst>
              <a:ext uri="{FF2B5EF4-FFF2-40B4-BE49-F238E27FC236}">
                <a16:creationId xmlns:a16="http://schemas.microsoft.com/office/drawing/2014/main" id="{11889AFC-8CDC-4889-A71A-CD43D8D3EFD7}"/>
              </a:ext>
            </a:extLst>
          </p:cNvPr>
          <p:cNvPicPr/>
          <p:nvPr/>
        </p:nvPicPr>
        <p:blipFill>
          <a:blip r:embed="rId3" cstate="print"/>
          <a:srcRect l="1417" t="1799" r="6614" b="9590"/>
          <a:stretch>
            <a:fillRect/>
          </a:stretch>
        </p:blipFill>
        <p:spPr>
          <a:xfrm>
            <a:off x="6461102" y="2113470"/>
            <a:ext cx="4514576" cy="2961450"/>
          </a:xfrm>
          <a:prstGeom prst="rect">
            <a:avLst/>
          </a:prstGeom>
          <a:ln>
            <a:noFill/>
          </a:ln>
        </p:spPr>
      </p:pic>
    </p:spTree>
    <p:extLst>
      <p:ext uri="{BB962C8B-B14F-4D97-AF65-F5344CB8AC3E}">
        <p14:creationId xmlns:p14="http://schemas.microsoft.com/office/powerpoint/2010/main" val="33281433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 </a:t>
            </a:r>
            <a:r>
              <a:rPr lang="zh-CN" altLang="en-US" dirty="0"/>
              <a:t>面向对象设计原则</a:t>
            </a:r>
          </a:p>
        </p:txBody>
      </p:sp>
      <p:sp>
        <p:nvSpPr>
          <p:cNvPr id="3" name="内容占位符 2"/>
          <p:cNvSpPr>
            <a:spLocks noGrp="1"/>
          </p:cNvSpPr>
          <p:nvPr>
            <p:ph idx="1"/>
          </p:nvPr>
        </p:nvSpPr>
        <p:spPr/>
        <p:txBody>
          <a:bodyPr/>
          <a:lstStyle/>
          <a:p>
            <a:r>
              <a:rPr lang="zh-CN" altLang="en-US" dirty="0"/>
              <a:t>⑥ </a:t>
            </a:r>
            <a:r>
              <a:rPr lang="zh-CN" altLang="zh-CN" dirty="0"/>
              <a:t>合成</a:t>
            </a:r>
            <a:r>
              <a:rPr lang="en-US" altLang="zh-CN" dirty="0"/>
              <a:t>/</a:t>
            </a:r>
            <a:r>
              <a:rPr lang="zh-CN" altLang="zh-CN" dirty="0"/>
              <a:t>聚合复用原则</a:t>
            </a:r>
            <a:endParaRPr lang="en-US" altLang="zh-CN" dirty="0"/>
          </a:p>
          <a:p>
            <a:r>
              <a:rPr lang="zh-CN" altLang="zh-CN" dirty="0"/>
              <a:t>尽量采用组合、聚合方式，而不是使用继承来实现软件复用。</a:t>
            </a:r>
            <a:endParaRPr lang="zh-CN" altLang="en-US" dirty="0"/>
          </a:p>
          <a:p>
            <a:endParaRPr lang="zh-CN" altLang="en-US" dirty="0"/>
          </a:p>
        </p:txBody>
      </p:sp>
      <p:sp>
        <p:nvSpPr>
          <p:cNvPr id="4" name="日期占位符 3"/>
          <p:cNvSpPr>
            <a:spLocks noGrp="1"/>
          </p:cNvSpPr>
          <p:nvPr>
            <p:ph type="dt" sz="half" idx="10"/>
          </p:nvPr>
        </p:nvSpPr>
        <p:spPr/>
        <p:txBody>
          <a:bodyPr/>
          <a:lstStyle/>
          <a:p>
            <a:fld id="{BD078A84-FE36-47B5-AC10-076EE1285D4A}" type="datetime1">
              <a:rPr lang="zh-CN" altLang="en-US" smtClean="0"/>
              <a:t>2023/11/2</a:t>
            </a:fld>
            <a:endParaRPr lang="zh-CN" altLang="en-US"/>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pPr/>
              <a:t>24</a:t>
            </a:fld>
            <a:endParaRPr lang="zh-CN" altLang="en-US"/>
          </a:p>
        </p:txBody>
      </p:sp>
      <p:pic>
        <p:nvPicPr>
          <p:cNvPr id="7" name="图片 6">
            <a:extLst>
              <a:ext uri="{FF2B5EF4-FFF2-40B4-BE49-F238E27FC236}">
                <a16:creationId xmlns:a16="http://schemas.microsoft.com/office/drawing/2014/main" id="{3309E8B6-FE40-41F3-B5EF-4C93CF3EF867}"/>
              </a:ext>
            </a:extLst>
          </p:cNvPr>
          <p:cNvPicPr/>
          <p:nvPr/>
        </p:nvPicPr>
        <p:blipFill rotWithShape="1">
          <a:blip r:embed="rId2"/>
          <a:srcRect l="3757" t="3469" r="15716" b="16037"/>
          <a:stretch/>
        </p:blipFill>
        <p:spPr bwMode="auto">
          <a:xfrm>
            <a:off x="1750049" y="2490152"/>
            <a:ext cx="2664507" cy="2652119"/>
          </a:xfrm>
          <a:prstGeom prst="rect">
            <a:avLst/>
          </a:prstGeom>
          <a:ln>
            <a:noFill/>
          </a:ln>
          <a:extLst>
            <a:ext uri="{53640926-AAD7-44D8-BBD7-CCE9431645EC}">
              <a14:shadowObscured xmlns:a14="http://schemas.microsoft.com/office/drawing/2010/main"/>
            </a:ext>
          </a:extLst>
        </p:spPr>
      </p:pic>
      <p:pic>
        <p:nvPicPr>
          <p:cNvPr id="8" name="图片 7">
            <a:extLst>
              <a:ext uri="{FF2B5EF4-FFF2-40B4-BE49-F238E27FC236}">
                <a16:creationId xmlns:a16="http://schemas.microsoft.com/office/drawing/2014/main" id="{3B1B5965-998A-6274-87A6-3F698A1F65BB}"/>
              </a:ext>
            </a:extLst>
          </p:cNvPr>
          <p:cNvPicPr/>
          <p:nvPr/>
        </p:nvPicPr>
        <p:blipFill rotWithShape="1">
          <a:blip r:embed="rId3"/>
          <a:srcRect l="3576" t="3357" r="15884" b="15587"/>
          <a:stretch/>
        </p:blipFill>
        <p:spPr bwMode="auto">
          <a:xfrm>
            <a:off x="6256447" y="2490152"/>
            <a:ext cx="2835870" cy="2652119"/>
          </a:xfrm>
          <a:prstGeom prst="rect">
            <a:avLst/>
          </a:prstGeom>
          <a:ln>
            <a:noFill/>
          </a:ln>
          <a:extLst>
            <a:ext uri="{53640926-AAD7-44D8-BBD7-CCE9431645EC}">
              <a14:shadowObscured xmlns:a14="http://schemas.microsoft.com/office/drawing/2010/main"/>
            </a:ext>
          </a:extLst>
        </p:spPr>
      </p:pic>
      <p:sp>
        <p:nvSpPr>
          <p:cNvPr id="9" name="文本框 8">
            <a:extLst>
              <a:ext uri="{FF2B5EF4-FFF2-40B4-BE49-F238E27FC236}">
                <a16:creationId xmlns:a16="http://schemas.microsoft.com/office/drawing/2014/main" id="{59D38B28-9C09-4B19-8F87-92E335C1C2BF}"/>
              </a:ext>
            </a:extLst>
          </p:cNvPr>
          <p:cNvSpPr txBox="1"/>
          <p:nvPr/>
        </p:nvSpPr>
        <p:spPr>
          <a:xfrm>
            <a:off x="7417484" y="5357896"/>
            <a:ext cx="1025932" cy="369332"/>
          </a:xfrm>
          <a:prstGeom prst="rect">
            <a:avLst/>
          </a:prstGeom>
          <a:noFill/>
        </p:spPr>
        <p:txBody>
          <a:bodyPr wrap="square">
            <a:spAutoFit/>
          </a:bodyPr>
          <a:lstStyle/>
          <a:p>
            <a:r>
              <a:rPr lang="zh-CN" altLang="zh-CN" dirty="0">
                <a:latin typeface="腾讯体 W3" panose="020C04030202040F0204" pitchFamily="34" charset="-122"/>
                <a:ea typeface="腾讯体 W3" panose="020C04030202040F0204" pitchFamily="34" charset="-122"/>
              </a:rPr>
              <a:t>优化</a:t>
            </a:r>
            <a:r>
              <a:rPr lang="zh-CN" altLang="en-US" dirty="0">
                <a:latin typeface="腾讯体 W3" panose="020C04030202040F0204" pitchFamily="34" charset="-122"/>
                <a:ea typeface="腾讯体 W3" panose="020C04030202040F0204" pitchFamily="34" charset="-122"/>
              </a:rPr>
              <a:t>后</a:t>
            </a:r>
          </a:p>
        </p:txBody>
      </p:sp>
      <p:sp>
        <p:nvSpPr>
          <p:cNvPr id="10" name="文本框 9">
            <a:extLst>
              <a:ext uri="{FF2B5EF4-FFF2-40B4-BE49-F238E27FC236}">
                <a16:creationId xmlns:a16="http://schemas.microsoft.com/office/drawing/2014/main" id="{3E6CB32F-775F-D289-8CD1-09726EC3D8EB}"/>
              </a:ext>
            </a:extLst>
          </p:cNvPr>
          <p:cNvSpPr txBox="1"/>
          <p:nvPr/>
        </p:nvSpPr>
        <p:spPr>
          <a:xfrm>
            <a:off x="2413182" y="5351375"/>
            <a:ext cx="1278924" cy="382374"/>
          </a:xfrm>
          <a:prstGeom prst="rect">
            <a:avLst/>
          </a:prstGeom>
          <a:noFill/>
        </p:spPr>
        <p:txBody>
          <a:bodyPr wrap="square">
            <a:spAutoFit/>
          </a:bodyPr>
          <a:lstStyle/>
          <a:p>
            <a:r>
              <a:rPr lang="zh-CN" altLang="zh-CN" dirty="0">
                <a:latin typeface="腾讯体 W3" panose="020C04030202040F0204" pitchFamily="34" charset="-122"/>
                <a:ea typeface="腾讯体 W3" panose="020C04030202040F0204" pitchFamily="34" charset="-122"/>
              </a:rPr>
              <a:t>优化前</a:t>
            </a:r>
            <a:endParaRPr lang="zh-CN" altLang="en-US" dirty="0">
              <a:latin typeface="腾讯体 W3" panose="020C04030202040F0204" pitchFamily="34" charset="-122"/>
              <a:ea typeface="腾讯体 W3" panose="020C04030202040F0204" pitchFamily="34" charset="-122"/>
            </a:endParaRPr>
          </a:p>
        </p:txBody>
      </p:sp>
    </p:spTree>
    <p:extLst>
      <p:ext uri="{BB962C8B-B14F-4D97-AF65-F5344CB8AC3E}">
        <p14:creationId xmlns:p14="http://schemas.microsoft.com/office/powerpoint/2010/main" val="33968733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 </a:t>
            </a:r>
            <a:r>
              <a:rPr lang="zh-CN" altLang="en-US" dirty="0"/>
              <a:t>面向对象设计原则</a:t>
            </a:r>
          </a:p>
        </p:txBody>
      </p:sp>
      <p:sp>
        <p:nvSpPr>
          <p:cNvPr id="3" name="内容占位符 2"/>
          <p:cNvSpPr>
            <a:spLocks noGrp="1"/>
          </p:cNvSpPr>
          <p:nvPr>
            <p:ph idx="1"/>
          </p:nvPr>
        </p:nvSpPr>
        <p:spPr/>
        <p:txBody>
          <a:bodyPr/>
          <a:lstStyle/>
          <a:p>
            <a:r>
              <a:rPr lang="zh-CN" altLang="en-US" dirty="0"/>
              <a:t>⑥ </a:t>
            </a:r>
            <a:r>
              <a:rPr lang="zh-CN" altLang="zh-CN" dirty="0"/>
              <a:t>合成</a:t>
            </a:r>
            <a:r>
              <a:rPr lang="en-US" altLang="zh-CN" dirty="0"/>
              <a:t>/</a:t>
            </a:r>
            <a:r>
              <a:rPr lang="zh-CN" altLang="zh-CN" dirty="0"/>
              <a:t>聚合复用原则</a:t>
            </a:r>
            <a:r>
              <a:rPr lang="zh-CN" altLang="en-US" dirty="0"/>
              <a:t>（案例）</a:t>
            </a:r>
            <a:endParaRPr lang="en-US" altLang="zh-CN" dirty="0"/>
          </a:p>
          <a:p>
            <a:endParaRPr lang="zh-CN" altLang="en-US" dirty="0"/>
          </a:p>
        </p:txBody>
      </p:sp>
      <p:sp>
        <p:nvSpPr>
          <p:cNvPr id="4" name="日期占位符 3"/>
          <p:cNvSpPr>
            <a:spLocks noGrp="1"/>
          </p:cNvSpPr>
          <p:nvPr>
            <p:ph type="dt" sz="half" idx="10"/>
          </p:nvPr>
        </p:nvSpPr>
        <p:spPr/>
        <p:txBody>
          <a:bodyPr/>
          <a:lstStyle/>
          <a:p>
            <a:fld id="{BD078A84-FE36-47B5-AC10-076EE1285D4A}" type="datetime1">
              <a:rPr lang="zh-CN" altLang="en-US" smtClean="0"/>
              <a:t>2023/11/2</a:t>
            </a:fld>
            <a:endParaRPr lang="zh-CN" altLang="en-US"/>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pPr/>
              <a:t>25</a:t>
            </a:fld>
            <a:endParaRPr lang="zh-CN" altLang="en-US"/>
          </a:p>
        </p:txBody>
      </p:sp>
      <p:sp>
        <p:nvSpPr>
          <p:cNvPr id="9" name="文本框 8">
            <a:extLst>
              <a:ext uri="{FF2B5EF4-FFF2-40B4-BE49-F238E27FC236}">
                <a16:creationId xmlns:a16="http://schemas.microsoft.com/office/drawing/2014/main" id="{59D38B28-9C09-4B19-8F87-92E335C1C2BF}"/>
              </a:ext>
            </a:extLst>
          </p:cNvPr>
          <p:cNvSpPr txBox="1"/>
          <p:nvPr/>
        </p:nvSpPr>
        <p:spPr>
          <a:xfrm>
            <a:off x="9530538" y="4809256"/>
            <a:ext cx="1025932" cy="369332"/>
          </a:xfrm>
          <a:prstGeom prst="rect">
            <a:avLst/>
          </a:prstGeom>
          <a:noFill/>
        </p:spPr>
        <p:txBody>
          <a:bodyPr wrap="square">
            <a:spAutoFit/>
          </a:bodyPr>
          <a:lstStyle/>
          <a:p>
            <a:r>
              <a:rPr lang="zh-CN" altLang="zh-CN" dirty="0">
                <a:latin typeface="腾讯体 W3" panose="020C04030202040F0204" pitchFamily="34" charset="-122"/>
                <a:ea typeface="腾讯体 W3" panose="020C04030202040F0204" pitchFamily="34" charset="-122"/>
              </a:rPr>
              <a:t>优化</a:t>
            </a:r>
            <a:r>
              <a:rPr lang="zh-CN" altLang="en-US" dirty="0">
                <a:latin typeface="腾讯体 W3" panose="020C04030202040F0204" pitchFamily="34" charset="-122"/>
                <a:ea typeface="腾讯体 W3" panose="020C04030202040F0204" pitchFamily="34" charset="-122"/>
              </a:rPr>
              <a:t>后</a:t>
            </a:r>
          </a:p>
        </p:txBody>
      </p:sp>
      <p:sp>
        <p:nvSpPr>
          <p:cNvPr id="10" name="文本框 9">
            <a:extLst>
              <a:ext uri="{FF2B5EF4-FFF2-40B4-BE49-F238E27FC236}">
                <a16:creationId xmlns:a16="http://schemas.microsoft.com/office/drawing/2014/main" id="{3E6CB32F-775F-D289-8CD1-09726EC3D8EB}"/>
              </a:ext>
            </a:extLst>
          </p:cNvPr>
          <p:cNvSpPr txBox="1"/>
          <p:nvPr/>
        </p:nvSpPr>
        <p:spPr>
          <a:xfrm>
            <a:off x="9277546" y="2535023"/>
            <a:ext cx="1278924" cy="382374"/>
          </a:xfrm>
          <a:prstGeom prst="rect">
            <a:avLst/>
          </a:prstGeom>
          <a:noFill/>
        </p:spPr>
        <p:txBody>
          <a:bodyPr wrap="square">
            <a:spAutoFit/>
          </a:bodyPr>
          <a:lstStyle/>
          <a:p>
            <a:r>
              <a:rPr lang="zh-CN" altLang="zh-CN" dirty="0">
                <a:latin typeface="腾讯体 W3" panose="020C04030202040F0204" pitchFamily="34" charset="-122"/>
                <a:ea typeface="腾讯体 W3" panose="020C04030202040F0204" pitchFamily="34" charset="-122"/>
              </a:rPr>
              <a:t>优化前</a:t>
            </a:r>
            <a:endParaRPr lang="zh-CN" altLang="en-US" dirty="0">
              <a:latin typeface="腾讯体 W3" panose="020C04030202040F0204" pitchFamily="34" charset="-122"/>
              <a:ea typeface="腾讯体 W3" panose="020C04030202040F0204" pitchFamily="34" charset="-122"/>
            </a:endParaRPr>
          </a:p>
        </p:txBody>
      </p:sp>
      <p:pic>
        <p:nvPicPr>
          <p:cNvPr id="11" name="图片 10">
            <a:extLst>
              <a:ext uri="{FF2B5EF4-FFF2-40B4-BE49-F238E27FC236}">
                <a16:creationId xmlns:a16="http://schemas.microsoft.com/office/drawing/2014/main" id="{A9C9EB9D-744B-41D5-ADF8-0AEA7AF21520}"/>
              </a:ext>
            </a:extLst>
          </p:cNvPr>
          <p:cNvPicPr/>
          <p:nvPr/>
        </p:nvPicPr>
        <p:blipFill>
          <a:blip r:embed="rId2" cstate="print"/>
          <a:srcRect l="903" t="2966" r="4421" b="13812"/>
          <a:stretch>
            <a:fillRect/>
          </a:stretch>
        </p:blipFill>
        <p:spPr>
          <a:xfrm>
            <a:off x="2563615" y="1437195"/>
            <a:ext cx="6306065" cy="1806977"/>
          </a:xfrm>
          <a:prstGeom prst="rect">
            <a:avLst/>
          </a:prstGeom>
          <a:ln>
            <a:noFill/>
          </a:ln>
        </p:spPr>
      </p:pic>
      <p:pic>
        <p:nvPicPr>
          <p:cNvPr id="12" name="图片 11">
            <a:extLst>
              <a:ext uri="{FF2B5EF4-FFF2-40B4-BE49-F238E27FC236}">
                <a16:creationId xmlns:a16="http://schemas.microsoft.com/office/drawing/2014/main" id="{C6740BD2-C580-4984-A63F-8D8718C25BD6}"/>
              </a:ext>
            </a:extLst>
          </p:cNvPr>
          <p:cNvPicPr/>
          <p:nvPr/>
        </p:nvPicPr>
        <p:blipFill>
          <a:blip r:embed="rId3" cstate="print"/>
          <a:srcRect l="1418" t="4053" r="7192" b="18254"/>
          <a:stretch>
            <a:fillRect/>
          </a:stretch>
        </p:blipFill>
        <p:spPr>
          <a:xfrm>
            <a:off x="3300838" y="3838360"/>
            <a:ext cx="5568842" cy="1806977"/>
          </a:xfrm>
          <a:prstGeom prst="rect">
            <a:avLst/>
          </a:prstGeom>
          <a:ln>
            <a:noFill/>
          </a:ln>
        </p:spPr>
      </p:pic>
    </p:spTree>
    <p:extLst>
      <p:ext uri="{BB962C8B-B14F-4D97-AF65-F5344CB8AC3E}">
        <p14:creationId xmlns:p14="http://schemas.microsoft.com/office/powerpoint/2010/main" val="12444911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 </a:t>
            </a:r>
            <a:r>
              <a:rPr lang="zh-CN" altLang="en-US" dirty="0"/>
              <a:t>面向对象设计原则</a:t>
            </a:r>
          </a:p>
        </p:txBody>
      </p:sp>
      <p:sp>
        <p:nvSpPr>
          <p:cNvPr id="3" name="内容占位符 2"/>
          <p:cNvSpPr>
            <a:spLocks noGrp="1"/>
          </p:cNvSpPr>
          <p:nvPr>
            <p:ph idx="1"/>
          </p:nvPr>
        </p:nvSpPr>
        <p:spPr/>
        <p:txBody>
          <a:bodyPr/>
          <a:lstStyle/>
          <a:p>
            <a:r>
              <a:rPr lang="zh-CN" altLang="en-US" dirty="0"/>
              <a:t>⑦ </a:t>
            </a:r>
            <a:r>
              <a:rPr lang="zh-CN" altLang="zh-CN" dirty="0"/>
              <a:t>依赖倒置原则</a:t>
            </a:r>
            <a:endParaRPr lang="en-US" altLang="zh-CN" dirty="0"/>
          </a:p>
          <a:p>
            <a:r>
              <a:rPr lang="zh-CN" altLang="zh-CN" dirty="0"/>
              <a:t>在高层模块和底层模块中间引入一个抽象接口，降低高层模块对底层模块的依赖。</a:t>
            </a:r>
            <a:endParaRPr lang="zh-CN" altLang="en-US" dirty="0"/>
          </a:p>
          <a:p>
            <a:endParaRPr lang="zh-CN" altLang="en-US" dirty="0"/>
          </a:p>
        </p:txBody>
      </p:sp>
      <p:sp>
        <p:nvSpPr>
          <p:cNvPr id="4" name="日期占位符 3"/>
          <p:cNvSpPr>
            <a:spLocks noGrp="1"/>
          </p:cNvSpPr>
          <p:nvPr>
            <p:ph type="dt" sz="half" idx="10"/>
          </p:nvPr>
        </p:nvSpPr>
        <p:spPr/>
        <p:txBody>
          <a:bodyPr/>
          <a:lstStyle/>
          <a:p>
            <a:fld id="{BD078A84-FE36-47B5-AC10-076EE1285D4A}" type="datetime1">
              <a:rPr lang="zh-CN" altLang="en-US" smtClean="0"/>
              <a:t>2023/11/2</a:t>
            </a:fld>
            <a:endParaRPr lang="zh-CN" altLang="en-US"/>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pPr/>
              <a:t>26</a:t>
            </a:fld>
            <a:endParaRPr lang="zh-CN" altLang="en-US"/>
          </a:p>
        </p:txBody>
      </p:sp>
      <p:pic>
        <p:nvPicPr>
          <p:cNvPr id="7" name="图片 6">
            <a:extLst>
              <a:ext uri="{FF2B5EF4-FFF2-40B4-BE49-F238E27FC236}">
                <a16:creationId xmlns:a16="http://schemas.microsoft.com/office/drawing/2014/main" id="{02FA293F-24F4-8146-0F8A-C906C4BB6D6E}"/>
              </a:ext>
            </a:extLst>
          </p:cNvPr>
          <p:cNvPicPr/>
          <p:nvPr/>
        </p:nvPicPr>
        <p:blipFill rotWithShape="1">
          <a:blip r:embed="rId2"/>
          <a:srcRect l="2884" t="2722" r="13562" b="12675"/>
          <a:stretch/>
        </p:blipFill>
        <p:spPr bwMode="auto">
          <a:xfrm>
            <a:off x="6996285" y="2572674"/>
            <a:ext cx="2642470" cy="2909491"/>
          </a:xfrm>
          <a:prstGeom prst="rect">
            <a:avLst/>
          </a:prstGeom>
          <a:ln>
            <a:noFill/>
          </a:ln>
          <a:extLst>
            <a:ext uri="{53640926-AAD7-44D8-BBD7-CCE9431645EC}">
              <a14:shadowObscured xmlns:a14="http://schemas.microsoft.com/office/drawing/2010/main"/>
            </a:ext>
          </a:extLst>
        </p:spPr>
      </p:pic>
      <p:sp>
        <p:nvSpPr>
          <p:cNvPr id="8" name="文本框 7">
            <a:extLst>
              <a:ext uri="{FF2B5EF4-FFF2-40B4-BE49-F238E27FC236}">
                <a16:creationId xmlns:a16="http://schemas.microsoft.com/office/drawing/2014/main" id="{70709C5C-A7FC-2800-42E9-91AB0268D17C}"/>
              </a:ext>
            </a:extLst>
          </p:cNvPr>
          <p:cNvSpPr txBox="1"/>
          <p:nvPr/>
        </p:nvSpPr>
        <p:spPr>
          <a:xfrm>
            <a:off x="8020697" y="5709507"/>
            <a:ext cx="1203508" cy="369332"/>
          </a:xfrm>
          <a:prstGeom prst="rect">
            <a:avLst/>
          </a:prstGeom>
          <a:noFill/>
        </p:spPr>
        <p:txBody>
          <a:bodyPr wrap="square">
            <a:spAutoFit/>
          </a:bodyPr>
          <a:lstStyle/>
          <a:p>
            <a:r>
              <a:rPr lang="zh-CN" altLang="zh-CN" dirty="0">
                <a:latin typeface="腾讯体 W3" panose="020C04030202040F0204" pitchFamily="34" charset="-122"/>
                <a:ea typeface="腾讯体 W3" panose="020C04030202040F0204" pitchFamily="34" charset="-122"/>
              </a:rPr>
              <a:t>优化</a:t>
            </a:r>
            <a:r>
              <a:rPr lang="zh-CN" altLang="en-US" dirty="0">
                <a:latin typeface="腾讯体 W3" panose="020C04030202040F0204" pitchFamily="34" charset="-122"/>
                <a:ea typeface="腾讯体 W3" panose="020C04030202040F0204" pitchFamily="34" charset="-122"/>
              </a:rPr>
              <a:t>后</a:t>
            </a:r>
          </a:p>
        </p:txBody>
      </p:sp>
      <p:pic>
        <p:nvPicPr>
          <p:cNvPr id="9" name="图片 8">
            <a:extLst>
              <a:ext uri="{FF2B5EF4-FFF2-40B4-BE49-F238E27FC236}">
                <a16:creationId xmlns:a16="http://schemas.microsoft.com/office/drawing/2014/main" id="{0FBACB4A-9CC4-FAC6-8F30-D1DF9D9B7418}"/>
              </a:ext>
            </a:extLst>
          </p:cNvPr>
          <p:cNvPicPr/>
          <p:nvPr/>
        </p:nvPicPr>
        <p:blipFill rotWithShape="1">
          <a:blip r:embed="rId3"/>
          <a:srcRect l="5593" t="2385" r="24706" b="13099"/>
          <a:stretch/>
        </p:blipFill>
        <p:spPr bwMode="auto">
          <a:xfrm>
            <a:off x="2333415" y="2572674"/>
            <a:ext cx="1307415" cy="3098647"/>
          </a:xfrm>
          <a:prstGeom prst="rect">
            <a:avLst/>
          </a:prstGeom>
          <a:ln>
            <a:noFill/>
          </a:ln>
          <a:extLst>
            <a:ext uri="{53640926-AAD7-44D8-BBD7-CCE9431645EC}">
              <a14:shadowObscured xmlns:a14="http://schemas.microsoft.com/office/drawing/2010/main"/>
            </a:ext>
          </a:extLst>
        </p:spPr>
      </p:pic>
      <p:sp>
        <p:nvSpPr>
          <p:cNvPr id="10" name="文本框 9">
            <a:extLst>
              <a:ext uri="{FF2B5EF4-FFF2-40B4-BE49-F238E27FC236}">
                <a16:creationId xmlns:a16="http://schemas.microsoft.com/office/drawing/2014/main" id="{173CF9F0-A090-D707-5439-C0FEA6F96CAC}"/>
              </a:ext>
            </a:extLst>
          </p:cNvPr>
          <p:cNvSpPr txBox="1"/>
          <p:nvPr/>
        </p:nvSpPr>
        <p:spPr>
          <a:xfrm>
            <a:off x="2552589" y="5830742"/>
            <a:ext cx="1016962" cy="369332"/>
          </a:xfrm>
          <a:prstGeom prst="rect">
            <a:avLst/>
          </a:prstGeom>
          <a:noFill/>
        </p:spPr>
        <p:txBody>
          <a:bodyPr wrap="square">
            <a:spAutoFit/>
          </a:bodyPr>
          <a:lstStyle/>
          <a:p>
            <a:r>
              <a:rPr lang="zh-CN" altLang="zh-CN" dirty="0">
                <a:latin typeface="腾讯体 W3" panose="020C04030202040F0204" pitchFamily="34" charset="-122"/>
                <a:ea typeface="腾讯体 W3" panose="020C04030202040F0204" pitchFamily="34" charset="-122"/>
              </a:rPr>
              <a:t>优化前</a:t>
            </a:r>
            <a:endParaRPr lang="zh-CN" altLang="en-US" dirty="0">
              <a:latin typeface="腾讯体 W3" panose="020C04030202040F0204" pitchFamily="34" charset="-122"/>
              <a:ea typeface="腾讯体 W3" panose="020C04030202040F0204" pitchFamily="34" charset="-122"/>
            </a:endParaRPr>
          </a:p>
        </p:txBody>
      </p:sp>
    </p:spTree>
    <p:extLst>
      <p:ext uri="{BB962C8B-B14F-4D97-AF65-F5344CB8AC3E}">
        <p14:creationId xmlns:p14="http://schemas.microsoft.com/office/powerpoint/2010/main" val="71842243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 </a:t>
            </a:r>
            <a:r>
              <a:rPr lang="zh-CN" altLang="en-US" dirty="0"/>
              <a:t>面向对象设计原则</a:t>
            </a:r>
          </a:p>
        </p:txBody>
      </p:sp>
      <p:sp>
        <p:nvSpPr>
          <p:cNvPr id="3" name="内容占位符 2"/>
          <p:cNvSpPr>
            <a:spLocks noGrp="1"/>
          </p:cNvSpPr>
          <p:nvPr>
            <p:ph idx="1"/>
          </p:nvPr>
        </p:nvSpPr>
        <p:spPr/>
        <p:txBody>
          <a:bodyPr/>
          <a:lstStyle/>
          <a:p>
            <a:r>
              <a:rPr lang="zh-CN" altLang="en-US" dirty="0"/>
              <a:t>⑦ </a:t>
            </a:r>
            <a:r>
              <a:rPr lang="zh-CN" altLang="zh-CN" dirty="0"/>
              <a:t>依赖倒置原则</a:t>
            </a:r>
            <a:r>
              <a:rPr lang="zh-CN" altLang="en-US" dirty="0"/>
              <a:t>（案例）</a:t>
            </a:r>
            <a:endParaRPr lang="en-US" altLang="zh-CN" dirty="0"/>
          </a:p>
          <a:p>
            <a:endParaRPr lang="zh-CN" altLang="en-US" dirty="0"/>
          </a:p>
        </p:txBody>
      </p:sp>
      <p:sp>
        <p:nvSpPr>
          <p:cNvPr id="4" name="日期占位符 3"/>
          <p:cNvSpPr>
            <a:spLocks noGrp="1"/>
          </p:cNvSpPr>
          <p:nvPr>
            <p:ph type="dt" sz="half" idx="10"/>
          </p:nvPr>
        </p:nvSpPr>
        <p:spPr/>
        <p:txBody>
          <a:bodyPr/>
          <a:lstStyle/>
          <a:p>
            <a:fld id="{BD078A84-FE36-47B5-AC10-076EE1285D4A}" type="datetime1">
              <a:rPr lang="zh-CN" altLang="en-US" smtClean="0"/>
              <a:t>2023/11/2</a:t>
            </a:fld>
            <a:endParaRPr lang="zh-CN" altLang="en-US"/>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pPr/>
              <a:t>27</a:t>
            </a:fld>
            <a:endParaRPr lang="zh-CN" altLang="en-US"/>
          </a:p>
        </p:txBody>
      </p:sp>
      <p:sp>
        <p:nvSpPr>
          <p:cNvPr id="8" name="文本框 7">
            <a:extLst>
              <a:ext uri="{FF2B5EF4-FFF2-40B4-BE49-F238E27FC236}">
                <a16:creationId xmlns:a16="http://schemas.microsoft.com/office/drawing/2014/main" id="{70709C5C-A7FC-2800-42E9-91AB0268D17C}"/>
              </a:ext>
            </a:extLst>
          </p:cNvPr>
          <p:cNvSpPr txBox="1"/>
          <p:nvPr/>
        </p:nvSpPr>
        <p:spPr>
          <a:xfrm>
            <a:off x="8020697" y="5709507"/>
            <a:ext cx="1203508" cy="369332"/>
          </a:xfrm>
          <a:prstGeom prst="rect">
            <a:avLst/>
          </a:prstGeom>
          <a:noFill/>
        </p:spPr>
        <p:txBody>
          <a:bodyPr wrap="square">
            <a:spAutoFit/>
          </a:bodyPr>
          <a:lstStyle/>
          <a:p>
            <a:r>
              <a:rPr lang="zh-CN" altLang="zh-CN" dirty="0">
                <a:latin typeface="腾讯体 W3" panose="020C04030202040F0204" pitchFamily="34" charset="-122"/>
                <a:ea typeface="腾讯体 W3" panose="020C04030202040F0204" pitchFamily="34" charset="-122"/>
              </a:rPr>
              <a:t>优化</a:t>
            </a:r>
            <a:r>
              <a:rPr lang="zh-CN" altLang="en-US" dirty="0">
                <a:latin typeface="腾讯体 W3" panose="020C04030202040F0204" pitchFamily="34" charset="-122"/>
                <a:ea typeface="腾讯体 W3" panose="020C04030202040F0204" pitchFamily="34" charset="-122"/>
              </a:rPr>
              <a:t>后</a:t>
            </a:r>
          </a:p>
        </p:txBody>
      </p:sp>
      <p:sp>
        <p:nvSpPr>
          <p:cNvPr id="10" name="文本框 9">
            <a:extLst>
              <a:ext uri="{FF2B5EF4-FFF2-40B4-BE49-F238E27FC236}">
                <a16:creationId xmlns:a16="http://schemas.microsoft.com/office/drawing/2014/main" id="{173CF9F0-A090-D707-5439-C0FEA6F96CAC}"/>
              </a:ext>
            </a:extLst>
          </p:cNvPr>
          <p:cNvSpPr txBox="1"/>
          <p:nvPr/>
        </p:nvSpPr>
        <p:spPr>
          <a:xfrm>
            <a:off x="2552589" y="5830742"/>
            <a:ext cx="1016962" cy="369332"/>
          </a:xfrm>
          <a:prstGeom prst="rect">
            <a:avLst/>
          </a:prstGeom>
          <a:noFill/>
        </p:spPr>
        <p:txBody>
          <a:bodyPr wrap="square">
            <a:spAutoFit/>
          </a:bodyPr>
          <a:lstStyle/>
          <a:p>
            <a:r>
              <a:rPr lang="zh-CN" altLang="zh-CN" dirty="0">
                <a:latin typeface="腾讯体 W3" panose="020C04030202040F0204" pitchFamily="34" charset="-122"/>
                <a:ea typeface="腾讯体 W3" panose="020C04030202040F0204" pitchFamily="34" charset="-122"/>
              </a:rPr>
              <a:t>优化前</a:t>
            </a:r>
            <a:endParaRPr lang="zh-CN" altLang="en-US" dirty="0">
              <a:latin typeface="腾讯体 W3" panose="020C04030202040F0204" pitchFamily="34" charset="-122"/>
              <a:ea typeface="腾讯体 W3" panose="020C04030202040F0204" pitchFamily="34" charset="-122"/>
            </a:endParaRPr>
          </a:p>
        </p:txBody>
      </p:sp>
      <p:pic>
        <p:nvPicPr>
          <p:cNvPr id="11" name="图片 10">
            <a:extLst>
              <a:ext uri="{FF2B5EF4-FFF2-40B4-BE49-F238E27FC236}">
                <a16:creationId xmlns:a16="http://schemas.microsoft.com/office/drawing/2014/main" id="{505A5020-3EB6-4525-8419-D08C878454F1}"/>
              </a:ext>
            </a:extLst>
          </p:cNvPr>
          <p:cNvPicPr/>
          <p:nvPr/>
        </p:nvPicPr>
        <p:blipFill>
          <a:blip r:embed="rId2" cstate="print"/>
          <a:srcRect l="6243" t="2228" r="26474" b="11381"/>
          <a:stretch>
            <a:fillRect/>
          </a:stretch>
        </p:blipFill>
        <p:spPr>
          <a:xfrm>
            <a:off x="2319925" y="1870501"/>
            <a:ext cx="1016961" cy="3116997"/>
          </a:xfrm>
          <a:prstGeom prst="rect">
            <a:avLst/>
          </a:prstGeom>
          <a:ln>
            <a:noFill/>
          </a:ln>
        </p:spPr>
      </p:pic>
      <p:pic>
        <p:nvPicPr>
          <p:cNvPr id="12" name="图片 11">
            <a:extLst>
              <a:ext uri="{FF2B5EF4-FFF2-40B4-BE49-F238E27FC236}">
                <a16:creationId xmlns:a16="http://schemas.microsoft.com/office/drawing/2014/main" id="{D6D23637-1FB2-4CFB-80A8-200B65A602C0}"/>
              </a:ext>
            </a:extLst>
          </p:cNvPr>
          <p:cNvPicPr/>
          <p:nvPr/>
        </p:nvPicPr>
        <p:blipFill>
          <a:blip r:embed="rId3" cstate="print"/>
          <a:srcRect l="1986" t="2488" r="10338" b="10813"/>
          <a:stretch>
            <a:fillRect/>
          </a:stretch>
        </p:blipFill>
        <p:spPr>
          <a:xfrm>
            <a:off x="6963811" y="2103618"/>
            <a:ext cx="3090355" cy="2883880"/>
          </a:xfrm>
          <a:prstGeom prst="rect">
            <a:avLst/>
          </a:prstGeom>
          <a:ln>
            <a:noFill/>
          </a:ln>
        </p:spPr>
      </p:pic>
    </p:spTree>
    <p:extLst>
      <p:ext uri="{BB962C8B-B14F-4D97-AF65-F5344CB8AC3E}">
        <p14:creationId xmlns:p14="http://schemas.microsoft.com/office/powerpoint/2010/main" val="33936503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 </a:t>
            </a:r>
            <a:r>
              <a:rPr lang="zh-CN" altLang="en-US" dirty="0"/>
              <a:t>面向对象设计原则</a:t>
            </a:r>
          </a:p>
        </p:txBody>
      </p:sp>
      <p:sp>
        <p:nvSpPr>
          <p:cNvPr id="4" name="日期占位符 3"/>
          <p:cNvSpPr>
            <a:spLocks noGrp="1"/>
          </p:cNvSpPr>
          <p:nvPr>
            <p:ph type="dt" sz="half" idx="10"/>
          </p:nvPr>
        </p:nvSpPr>
        <p:spPr/>
        <p:txBody>
          <a:bodyPr/>
          <a:lstStyle/>
          <a:p>
            <a:fld id="{BD078A84-FE36-47B5-AC10-076EE1285D4A}" type="datetime1">
              <a:rPr lang="zh-CN" altLang="en-US" smtClean="0"/>
              <a:t>2023/11/2</a:t>
            </a:fld>
            <a:endParaRPr lang="zh-CN" altLang="en-US"/>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pPr/>
              <a:t>28</a:t>
            </a:fld>
            <a:endParaRPr lang="zh-CN" altLang="en-US"/>
          </a:p>
        </p:txBody>
      </p:sp>
      <p:graphicFrame>
        <p:nvGraphicFramePr>
          <p:cNvPr id="7" name="内容占位符 6">
            <a:extLst>
              <a:ext uri="{FF2B5EF4-FFF2-40B4-BE49-F238E27FC236}">
                <a16:creationId xmlns:a16="http://schemas.microsoft.com/office/drawing/2014/main" id="{66DD0F89-FC8E-40D1-4DC0-B57BA6417FC6}"/>
              </a:ext>
            </a:extLst>
          </p:cNvPr>
          <p:cNvGraphicFramePr>
            <a:graphicFrameLocks noGrp="1"/>
          </p:cNvGraphicFramePr>
          <p:nvPr>
            <p:ph idx="1"/>
            <p:extLst>
              <p:ext uri="{D42A27DB-BD31-4B8C-83A1-F6EECF244321}">
                <p14:modId xmlns:p14="http://schemas.microsoft.com/office/powerpoint/2010/main" val="3125308828"/>
              </p:ext>
            </p:extLst>
          </p:nvPr>
        </p:nvGraphicFramePr>
        <p:xfrm>
          <a:off x="2208960" y="1823885"/>
          <a:ext cx="7347995" cy="28129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68620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 </a:t>
            </a:r>
            <a:r>
              <a:rPr lang="zh-CN" altLang="en-US" dirty="0"/>
              <a:t>面向对象设计原则</a:t>
            </a:r>
          </a:p>
        </p:txBody>
      </p:sp>
      <p:sp>
        <p:nvSpPr>
          <p:cNvPr id="3" name="内容占位符 2"/>
          <p:cNvSpPr>
            <a:spLocks noGrp="1"/>
          </p:cNvSpPr>
          <p:nvPr>
            <p:ph idx="1"/>
          </p:nvPr>
        </p:nvSpPr>
        <p:spPr/>
        <p:txBody>
          <a:bodyPr/>
          <a:lstStyle/>
          <a:p>
            <a:r>
              <a:rPr lang="zh-CN" altLang="en-US" dirty="0"/>
              <a:t>（</a:t>
            </a:r>
            <a:r>
              <a:rPr lang="en-US" altLang="zh-CN" dirty="0"/>
              <a:t>3</a:t>
            </a:r>
            <a:r>
              <a:rPr lang="zh-CN" altLang="en-US" dirty="0"/>
              <a:t>）设计模式</a:t>
            </a:r>
            <a:endParaRPr lang="en-US" altLang="zh-CN" dirty="0"/>
          </a:p>
          <a:p>
            <a:r>
              <a:rPr lang="en-US" altLang="zh-CN" dirty="0"/>
              <a:t>        </a:t>
            </a:r>
            <a:r>
              <a:rPr lang="zh-CN" altLang="zh-CN" dirty="0"/>
              <a:t>通过对软件设计过程中重复发生的问题进行分类总结</a:t>
            </a:r>
            <a:r>
              <a:rPr lang="zh-CN" altLang="en-US" dirty="0"/>
              <a:t>，形成了</a:t>
            </a:r>
            <a:r>
              <a:rPr lang="zh-CN" altLang="zh-CN" dirty="0"/>
              <a:t>解决特定问题的一般解决方案。</a:t>
            </a:r>
            <a:endParaRPr lang="zh-CN" altLang="en-US" dirty="0"/>
          </a:p>
        </p:txBody>
      </p:sp>
      <p:sp>
        <p:nvSpPr>
          <p:cNvPr id="4" name="日期占位符 3"/>
          <p:cNvSpPr>
            <a:spLocks noGrp="1"/>
          </p:cNvSpPr>
          <p:nvPr>
            <p:ph type="dt" sz="half" idx="10"/>
          </p:nvPr>
        </p:nvSpPr>
        <p:spPr/>
        <p:txBody>
          <a:bodyPr/>
          <a:lstStyle/>
          <a:p>
            <a:fld id="{BD078A84-FE36-47B5-AC10-076EE1285D4A}" type="datetime1">
              <a:rPr lang="zh-CN" altLang="en-US" smtClean="0"/>
              <a:t>2023/11/2</a:t>
            </a:fld>
            <a:endParaRPr lang="zh-CN" altLang="en-US"/>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pPr/>
              <a:t>29</a:t>
            </a:fld>
            <a:endParaRPr lang="zh-CN" altLang="en-US"/>
          </a:p>
        </p:txBody>
      </p:sp>
      <p:graphicFrame>
        <p:nvGraphicFramePr>
          <p:cNvPr id="7" name="内容占位符 2">
            <a:extLst>
              <a:ext uri="{FF2B5EF4-FFF2-40B4-BE49-F238E27FC236}">
                <a16:creationId xmlns:a16="http://schemas.microsoft.com/office/drawing/2014/main" id="{97C6E21B-B9A5-20E5-AF9A-ACF9DB1A91D6}"/>
              </a:ext>
            </a:extLst>
          </p:cNvPr>
          <p:cNvGraphicFramePr>
            <a:graphicFrameLocks/>
          </p:cNvGraphicFramePr>
          <p:nvPr>
            <p:extLst>
              <p:ext uri="{D42A27DB-BD31-4B8C-83A1-F6EECF244321}">
                <p14:modId xmlns:p14="http://schemas.microsoft.com/office/powerpoint/2010/main" val="2277647556"/>
              </p:ext>
            </p:extLst>
          </p:nvPr>
        </p:nvGraphicFramePr>
        <p:xfrm>
          <a:off x="3269668" y="3099343"/>
          <a:ext cx="5329084" cy="17870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文本框 8">
            <a:extLst>
              <a:ext uri="{FF2B5EF4-FFF2-40B4-BE49-F238E27FC236}">
                <a16:creationId xmlns:a16="http://schemas.microsoft.com/office/drawing/2014/main" id="{C10E89CB-4C33-FE15-2C2B-0D232F1C016C}"/>
              </a:ext>
            </a:extLst>
          </p:cNvPr>
          <p:cNvSpPr txBox="1"/>
          <p:nvPr/>
        </p:nvSpPr>
        <p:spPr>
          <a:xfrm>
            <a:off x="873304" y="5741188"/>
            <a:ext cx="10984144" cy="461665"/>
          </a:xfrm>
          <a:prstGeom prst="rect">
            <a:avLst/>
          </a:prstGeom>
          <a:noFill/>
        </p:spPr>
        <p:txBody>
          <a:bodyPr wrap="square">
            <a:spAutoFit/>
          </a:bodyPr>
          <a:lstStyle/>
          <a:p>
            <a:r>
              <a:rPr lang="zh-CN" altLang="en-US" sz="2400" dirty="0">
                <a:latin typeface="腾讯体 W3" panose="020C04030202040F0204" pitchFamily="34" charset="-122"/>
                <a:ea typeface="腾讯体 W3" panose="020C04030202040F0204" pitchFamily="34" charset="-122"/>
              </a:rPr>
              <a:t>参考学习网址  </a:t>
            </a:r>
            <a:r>
              <a:rPr lang="en-US" altLang="zh-CN" sz="2400" dirty="0"/>
              <a:t>https://www.runoob.com/design-pattern/design-pattern-tutorial.html</a:t>
            </a:r>
            <a:endParaRPr lang="zh-CN" altLang="en-US" sz="2400" dirty="0"/>
          </a:p>
        </p:txBody>
      </p:sp>
    </p:spTree>
    <p:extLst>
      <p:ext uri="{BB962C8B-B14F-4D97-AF65-F5344CB8AC3E}">
        <p14:creationId xmlns:p14="http://schemas.microsoft.com/office/powerpoint/2010/main" val="32820265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 </a:t>
            </a:r>
            <a:r>
              <a:rPr lang="zh-CN" altLang="en-US" dirty="0"/>
              <a:t>分析模型到设计模型的转换</a:t>
            </a:r>
          </a:p>
        </p:txBody>
      </p:sp>
      <p:sp>
        <p:nvSpPr>
          <p:cNvPr id="3" name="内容占位符 2"/>
          <p:cNvSpPr>
            <a:spLocks noGrp="1"/>
          </p:cNvSpPr>
          <p:nvPr>
            <p:ph idx="1"/>
          </p:nvPr>
        </p:nvSpPr>
        <p:spPr/>
        <p:txBody>
          <a:bodyPr/>
          <a:lstStyle/>
          <a:p>
            <a:r>
              <a:rPr lang="zh-CN" altLang="en-US" dirty="0"/>
              <a:t>         由于面向对象设计采用了与面向对象分析相同的表达方式，因此，面向对象分析的结果可以直接用于面向对象设计。</a:t>
            </a:r>
          </a:p>
        </p:txBody>
      </p:sp>
      <p:sp>
        <p:nvSpPr>
          <p:cNvPr id="4" name="日期占位符 3"/>
          <p:cNvSpPr>
            <a:spLocks noGrp="1"/>
          </p:cNvSpPr>
          <p:nvPr>
            <p:ph type="dt" sz="half" idx="10"/>
          </p:nvPr>
        </p:nvSpPr>
        <p:spPr/>
        <p:txBody>
          <a:bodyPr/>
          <a:lstStyle/>
          <a:p>
            <a:fld id="{BD078A84-FE36-47B5-AC10-076EE1285D4A}" type="datetime1">
              <a:rPr lang="zh-CN" altLang="en-US" smtClean="0"/>
              <a:t>2023/11/2</a:t>
            </a:fld>
            <a:endParaRPr lang="zh-CN" altLang="en-US"/>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pPr/>
              <a:t>3</a:t>
            </a:fld>
            <a:endParaRPr lang="zh-CN" altLang="en-US"/>
          </a:p>
        </p:txBody>
      </p:sp>
      <p:graphicFrame>
        <p:nvGraphicFramePr>
          <p:cNvPr id="7" name="内容占位符 6">
            <a:extLst>
              <a:ext uri="{FF2B5EF4-FFF2-40B4-BE49-F238E27FC236}">
                <a16:creationId xmlns:a16="http://schemas.microsoft.com/office/drawing/2014/main" id="{EE4675FF-A9B2-4A99-A513-501632D302DD}"/>
              </a:ext>
            </a:extLst>
          </p:cNvPr>
          <p:cNvGraphicFramePr>
            <a:graphicFrameLocks noChangeAspect="1"/>
          </p:cNvGraphicFramePr>
          <p:nvPr>
            <p:extLst>
              <p:ext uri="{D42A27DB-BD31-4B8C-83A1-F6EECF244321}">
                <p14:modId xmlns:p14="http://schemas.microsoft.com/office/powerpoint/2010/main" val="3914728317"/>
              </p:ext>
            </p:extLst>
          </p:nvPr>
        </p:nvGraphicFramePr>
        <p:xfrm>
          <a:off x="2115952" y="2077992"/>
          <a:ext cx="8288447" cy="3980143"/>
        </p:xfrm>
        <a:graphic>
          <a:graphicData uri="http://schemas.openxmlformats.org/presentationml/2006/ole">
            <mc:AlternateContent xmlns:mc="http://schemas.openxmlformats.org/markup-compatibility/2006">
              <mc:Choice xmlns:v="urn:schemas-microsoft-com:vml" Requires="v">
                <p:oleObj name="Visio" r:id="rId2" imgW="5616001" imgH="2697604" progId="Visio.Drawing.15">
                  <p:embed/>
                </p:oleObj>
              </mc:Choice>
              <mc:Fallback>
                <p:oleObj name="Visio" r:id="rId2" imgW="5616001" imgH="2697604" progId="Visio.Drawing.15">
                  <p:embed/>
                  <p:pic>
                    <p:nvPicPr>
                      <p:cNvPr id="7" name="内容占位符 6">
                        <a:extLst>
                          <a:ext uri="{FF2B5EF4-FFF2-40B4-BE49-F238E27FC236}">
                            <a16:creationId xmlns:a16="http://schemas.microsoft.com/office/drawing/2014/main" id="{BB5E2DBA-13C8-41E2-9A1B-E260B3BCADBD}"/>
                          </a:ext>
                        </a:extLst>
                      </p:cNvPr>
                      <p:cNvPicPr>
                        <a:picLocks noChangeAspect="1" noChangeArrowheads="1"/>
                      </p:cNvPicPr>
                      <p:nvPr/>
                    </p:nvPicPr>
                    <p:blipFill>
                      <a:blip r:embed="rId3"/>
                      <a:srcRect/>
                      <a:stretch>
                        <a:fillRect/>
                      </a:stretch>
                    </p:blipFill>
                    <p:spPr bwMode="auto">
                      <a:xfrm>
                        <a:off x="2115952" y="2077992"/>
                        <a:ext cx="8288447" cy="3980143"/>
                      </a:xfrm>
                      <a:prstGeom prst="rect">
                        <a:avLst/>
                      </a:prstGeom>
                      <a:noFill/>
                    </p:spPr>
                  </p:pic>
                </p:oleObj>
              </mc:Fallback>
            </mc:AlternateContent>
          </a:graphicData>
        </a:graphic>
      </p:graphicFrame>
    </p:spTree>
    <p:extLst>
      <p:ext uri="{BB962C8B-B14F-4D97-AF65-F5344CB8AC3E}">
        <p14:creationId xmlns:p14="http://schemas.microsoft.com/office/powerpoint/2010/main" val="250884166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 </a:t>
            </a:r>
            <a:r>
              <a:rPr lang="zh-CN" altLang="en-US" dirty="0"/>
              <a:t>面向对象设计原则</a:t>
            </a:r>
          </a:p>
        </p:txBody>
      </p:sp>
      <p:sp>
        <p:nvSpPr>
          <p:cNvPr id="3" name="内容占位符 2"/>
          <p:cNvSpPr>
            <a:spLocks noGrp="1"/>
          </p:cNvSpPr>
          <p:nvPr>
            <p:ph idx="1"/>
          </p:nvPr>
        </p:nvSpPr>
        <p:spPr/>
        <p:txBody>
          <a:bodyPr>
            <a:normAutofit/>
          </a:bodyPr>
          <a:lstStyle/>
          <a:p>
            <a:r>
              <a:rPr lang="zh-CN" altLang="en-US" dirty="0"/>
              <a:t>① </a:t>
            </a:r>
            <a:r>
              <a:rPr lang="zh-CN" altLang="zh-CN" dirty="0"/>
              <a:t>创建型模式</a:t>
            </a:r>
            <a:endParaRPr lang="en-US" altLang="zh-CN" dirty="0"/>
          </a:p>
          <a:p>
            <a:r>
              <a:rPr lang="en-US" altLang="zh-CN" dirty="0"/>
              <a:t>      </a:t>
            </a:r>
            <a:r>
              <a:rPr lang="zh-CN" altLang="zh-CN" dirty="0"/>
              <a:t>关注于“</a:t>
            </a:r>
            <a:r>
              <a:rPr lang="zh-CN" altLang="zh-CN" dirty="0">
                <a:solidFill>
                  <a:srgbClr val="FF0000"/>
                </a:solidFill>
              </a:rPr>
              <a:t>如何创建</a:t>
            </a:r>
            <a:r>
              <a:rPr lang="zh-CN" altLang="en-US" dirty="0">
                <a:solidFill>
                  <a:srgbClr val="FF0000"/>
                </a:solidFill>
              </a:rPr>
              <a:t>类和</a:t>
            </a:r>
            <a:r>
              <a:rPr lang="zh-CN" altLang="zh-CN" dirty="0">
                <a:solidFill>
                  <a:srgbClr val="FF0000"/>
                </a:solidFill>
              </a:rPr>
              <a:t>对象</a:t>
            </a:r>
            <a:r>
              <a:rPr lang="zh-CN" altLang="zh-CN" dirty="0"/>
              <a:t>？”</a:t>
            </a:r>
            <a:r>
              <a:rPr lang="en-US" altLang="zh-CN" dirty="0"/>
              <a:t>-----</a:t>
            </a:r>
            <a:r>
              <a:rPr lang="zh-CN" altLang="en-US" dirty="0">
                <a:solidFill>
                  <a:srgbClr val="FF0000"/>
                </a:solidFill>
              </a:rPr>
              <a:t>更新到教材原稿中</a:t>
            </a:r>
            <a:endParaRPr lang="en-US" altLang="zh-CN" dirty="0">
              <a:solidFill>
                <a:srgbClr val="FF0000"/>
              </a:solidFill>
            </a:endParaRPr>
          </a:p>
          <a:p>
            <a:r>
              <a:rPr lang="en-US" altLang="zh-CN" dirty="0"/>
              <a:t>      </a:t>
            </a:r>
            <a:r>
              <a:rPr lang="zh-CN" altLang="zh-CN" dirty="0"/>
              <a:t>目标</a:t>
            </a:r>
            <a:r>
              <a:rPr lang="zh-CN" altLang="en-US" dirty="0"/>
              <a:t>：</a:t>
            </a:r>
            <a:r>
              <a:rPr lang="zh-CN" altLang="zh-CN" dirty="0"/>
              <a:t>通过“将对象的创建与使用相分离”，降低系统的耦合度。</a:t>
            </a:r>
            <a:endParaRPr lang="en-US" altLang="zh-CN" dirty="0"/>
          </a:p>
          <a:p>
            <a:endParaRPr lang="en-US" altLang="zh-CN" dirty="0"/>
          </a:p>
          <a:p>
            <a:endParaRPr lang="en-US" altLang="zh-CN" dirty="0"/>
          </a:p>
          <a:p>
            <a:endParaRPr lang="en-US" altLang="zh-CN" dirty="0"/>
          </a:p>
          <a:p>
            <a:pPr marL="0" indent="0">
              <a:buNone/>
            </a:pPr>
            <a:endParaRPr lang="en-US" altLang="zh-CN" dirty="0"/>
          </a:p>
          <a:p>
            <a:pPr marL="0" indent="0">
              <a:buNone/>
            </a:pPr>
            <a:r>
              <a:rPr lang="en-US" altLang="zh-CN" dirty="0"/>
              <a:t>        </a:t>
            </a:r>
            <a:r>
              <a:rPr lang="zh-CN" altLang="zh-CN" dirty="0"/>
              <a:t>除了工厂方法模式属于类创建型模式，其他的全部属于对象创建型模式。</a:t>
            </a:r>
          </a:p>
          <a:p>
            <a:endParaRPr lang="zh-CN" altLang="en-US" dirty="0"/>
          </a:p>
          <a:p>
            <a:endParaRPr lang="zh-CN" altLang="en-US" dirty="0"/>
          </a:p>
          <a:p>
            <a:endParaRPr lang="en-US" altLang="zh-CN" dirty="0"/>
          </a:p>
          <a:p>
            <a:endParaRPr lang="zh-CN" altLang="en-US" dirty="0"/>
          </a:p>
        </p:txBody>
      </p:sp>
      <p:sp>
        <p:nvSpPr>
          <p:cNvPr id="4" name="日期占位符 3"/>
          <p:cNvSpPr>
            <a:spLocks noGrp="1"/>
          </p:cNvSpPr>
          <p:nvPr>
            <p:ph type="dt" sz="half" idx="10"/>
          </p:nvPr>
        </p:nvSpPr>
        <p:spPr/>
        <p:txBody>
          <a:bodyPr/>
          <a:lstStyle/>
          <a:p>
            <a:fld id="{BD078A84-FE36-47B5-AC10-076EE1285D4A}" type="datetime1">
              <a:rPr lang="zh-CN" altLang="en-US" smtClean="0"/>
              <a:t>2023/11/2</a:t>
            </a:fld>
            <a:endParaRPr lang="zh-CN" altLang="en-US"/>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pPr/>
              <a:t>30</a:t>
            </a:fld>
            <a:endParaRPr lang="zh-CN" altLang="en-US"/>
          </a:p>
        </p:txBody>
      </p:sp>
      <p:graphicFrame>
        <p:nvGraphicFramePr>
          <p:cNvPr id="7" name="图示 6">
            <a:extLst>
              <a:ext uri="{FF2B5EF4-FFF2-40B4-BE49-F238E27FC236}">
                <a16:creationId xmlns:a16="http://schemas.microsoft.com/office/drawing/2014/main" id="{144C9EA2-D291-5B57-7B9D-25339B9FD0D3}"/>
              </a:ext>
            </a:extLst>
          </p:cNvPr>
          <p:cNvGraphicFramePr/>
          <p:nvPr>
            <p:extLst>
              <p:ext uri="{D42A27DB-BD31-4B8C-83A1-F6EECF244321}">
                <p14:modId xmlns:p14="http://schemas.microsoft.com/office/powerpoint/2010/main" val="1059141217"/>
              </p:ext>
            </p:extLst>
          </p:nvPr>
        </p:nvGraphicFramePr>
        <p:xfrm>
          <a:off x="1210187" y="2516038"/>
          <a:ext cx="9928942" cy="207269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5006398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 </a:t>
            </a:r>
            <a:r>
              <a:rPr lang="zh-CN" altLang="en-US" dirty="0"/>
              <a:t>面向对象设计原则</a:t>
            </a:r>
          </a:p>
        </p:txBody>
      </p:sp>
      <p:sp>
        <p:nvSpPr>
          <p:cNvPr id="3" name="内容占位符 2"/>
          <p:cNvSpPr>
            <a:spLocks noGrp="1"/>
          </p:cNvSpPr>
          <p:nvPr>
            <p:ph idx="1"/>
          </p:nvPr>
        </p:nvSpPr>
        <p:spPr/>
        <p:txBody>
          <a:bodyPr>
            <a:normAutofit/>
          </a:bodyPr>
          <a:lstStyle/>
          <a:p>
            <a:r>
              <a:rPr lang="zh-CN" altLang="zh-CN" b="1" dirty="0"/>
              <a:t>单例模式</a:t>
            </a:r>
            <a:r>
              <a:rPr lang="zh-CN" altLang="en-US" dirty="0"/>
              <a:t>：</a:t>
            </a:r>
            <a:r>
              <a:rPr lang="zh-CN" altLang="zh-CN" dirty="0"/>
              <a:t>某个类只能生成一个实例，且该类提供了一个全局访问点供外部获取该实例；</a:t>
            </a:r>
            <a:endParaRPr lang="en-US" altLang="zh-CN" dirty="0"/>
          </a:p>
          <a:p>
            <a:r>
              <a:rPr lang="zh-CN" altLang="zh-CN" b="1" dirty="0"/>
              <a:t>原型模式</a:t>
            </a:r>
            <a:r>
              <a:rPr lang="zh-CN" altLang="en-US" dirty="0"/>
              <a:t>：</a:t>
            </a:r>
            <a:r>
              <a:rPr lang="zh-CN" altLang="zh-CN" dirty="0"/>
              <a:t>将一个对象作为原型，通过对其进行复制而克隆出多个和原型类似的新实例；</a:t>
            </a:r>
          </a:p>
          <a:p>
            <a:r>
              <a:rPr lang="zh-CN" altLang="zh-CN" sz="2800" b="1" dirty="0"/>
              <a:t>工厂方法模式</a:t>
            </a:r>
            <a:r>
              <a:rPr lang="zh-CN" altLang="en-US" sz="2800" dirty="0"/>
              <a:t>：</a:t>
            </a:r>
            <a:r>
              <a:rPr lang="zh-CN" altLang="zh-CN" sz="2800" dirty="0"/>
              <a:t>定义了一个用于创建产品的接口，由子类决定生产什么产品；</a:t>
            </a:r>
            <a:endParaRPr lang="en-US" altLang="zh-CN" sz="2800" dirty="0"/>
          </a:p>
          <a:p>
            <a:r>
              <a:rPr lang="zh-CN" altLang="zh-CN" sz="2800" b="1" dirty="0"/>
              <a:t>抽象工厂模式</a:t>
            </a:r>
            <a:r>
              <a:rPr lang="zh-CN" altLang="en-US" sz="2800" dirty="0"/>
              <a:t>：</a:t>
            </a:r>
            <a:r>
              <a:rPr lang="zh-CN" altLang="zh-CN" sz="2800" dirty="0"/>
              <a:t>提供了一个创建产品族的接口，其每个子类都可以生产一系列相关的产品；</a:t>
            </a:r>
          </a:p>
          <a:p>
            <a:r>
              <a:rPr lang="zh-CN" altLang="zh-CN" sz="2800" b="1" dirty="0"/>
              <a:t>建造者模式</a:t>
            </a:r>
            <a:r>
              <a:rPr lang="zh-CN" altLang="en-US" sz="2800" dirty="0"/>
              <a:t>：</a:t>
            </a:r>
            <a:r>
              <a:rPr lang="zh-CN" altLang="zh-CN" sz="2800" dirty="0"/>
              <a:t>将一个复杂对象分解成多个相对简单的部分，然后根据不同需要分别创建它们，最后构建成该复杂对象。</a:t>
            </a:r>
            <a:endParaRPr lang="zh-CN" altLang="zh-CN" dirty="0"/>
          </a:p>
          <a:p>
            <a:endParaRPr lang="zh-CN" altLang="en-US" dirty="0"/>
          </a:p>
        </p:txBody>
      </p:sp>
      <p:sp>
        <p:nvSpPr>
          <p:cNvPr id="4" name="日期占位符 3"/>
          <p:cNvSpPr>
            <a:spLocks noGrp="1"/>
          </p:cNvSpPr>
          <p:nvPr>
            <p:ph type="dt" sz="half" idx="10"/>
          </p:nvPr>
        </p:nvSpPr>
        <p:spPr/>
        <p:txBody>
          <a:bodyPr/>
          <a:lstStyle/>
          <a:p>
            <a:fld id="{BD078A84-FE36-47B5-AC10-076EE1285D4A}" type="datetime1">
              <a:rPr lang="zh-CN" altLang="en-US" smtClean="0"/>
              <a:t>2023/11/2</a:t>
            </a:fld>
            <a:endParaRPr lang="zh-CN" altLang="en-US"/>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pPr/>
              <a:t>31</a:t>
            </a:fld>
            <a:endParaRPr lang="zh-CN" altLang="en-US"/>
          </a:p>
        </p:txBody>
      </p:sp>
    </p:spTree>
    <p:extLst>
      <p:ext uri="{BB962C8B-B14F-4D97-AF65-F5344CB8AC3E}">
        <p14:creationId xmlns:p14="http://schemas.microsoft.com/office/powerpoint/2010/main" val="389457955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 </a:t>
            </a:r>
            <a:r>
              <a:rPr lang="zh-CN" altLang="en-US" dirty="0"/>
              <a:t>面向对象设计原则</a:t>
            </a:r>
          </a:p>
        </p:txBody>
      </p:sp>
      <p:sp>
        <p:nvSpPr>
          <p:cNvPr id="3" name="内容占位符 2"/>
          <p:cNvSpPr>
            <a:spLocks noGrp="1"/>
          </p:cNvSpPr>
          <p:nvPr>
            <p:ph idx="1"/>
          </p:nvPr>
        </p:nvSpPr>
        <p:spPr/>
        <p:txBody>
          <a:bodyPr/>
          <a:lstStyle/>
          <a:p>
            <a:r>
              <a:rPr lang="zh-CN" altLang="en-US" dirty="0"/>
              <a:t>② </a:t>
            </a:r>
            <a:r>
              <a:rPr lang="zh-CN" altLang="zh-CN" dirty="0"/>
              <a:t>结构型模式</a:t>
            </a:r>
            <a:endParaRPr lang="en-US" altLang="zh-CN" dirty="0"/>
          </a:p>
          <a:p>
            <a:r>
              <a:rPr lang="en-US" altLang="zh-CN" dirty="0"/>
              <a:t>     </a:t>
            </a:r>
            <a:r>
              <a:rPr lang="zh-CN" altLang="zh-CN" dirty="0"/>
              <a:t>关注于“</a:t>
            </a:r>
            <a:r>
              <a:rPr lang="zh-CN" altLang="zh-CN" dirty="0">
                <a:solidFill>
                  <a:srgbClr val="FF0000"/>
                </a:solidFill>
              </a:rPr>
              <a:t>如何将类或对象按某种布局组成更大的结构</a:t>
            </a:r>
            <a:r>
              <a:rPr lang="zh-CN" altLang="zh-CN" dirty="0"/>
              <a:t>”。</a:t>
            </a:r>
            <a:endParaRPr lang="en-US" altLang="zh-CN" dirty="0"/>
          </a:p>
          <a:p>
            <a:endParaRPr lang="en-US" altLang="zh-CN" dirty="0"/>
          </a:p>
          <a:p>
            <a:endParaRPr lang="en-US" altLang="zh-CN" dirty="0"/>
          </a:p>
          <a:p>
            <a:endParaRPr lang="en-US" altLang="zh-CN" dirty="0"/>
          </a:p>
          <a:p>
            <a:endParaRPr lang="en-US" altLang="zh-CN" dirty="0"/>
          </a:p>
          <a:p>
            <a:r>
              <a:rPr lang="en-US" altLang="zh-CN" dirty="0"/>
              <a:t>        </a:t>
            </a:r>
            <a:r>
              <a:rPr lang="zh-CN" altLang="zh-CN" dirty="0"/>
              <a:t>除了适配器模式分为类结构型模式和对象结构型模式两种以外，其他模式均属于对象结构型模式。</a:t>
            </a:r>
            <a:endParaRPr lang="zh-CN" altLang="en-US" dirty="0"/>
          </a:p>
          <a:p>
            <a:endParaRPr lang="zh-CN" altLang="en-US" dirty="0"/>
          </a:p>
        </p:txBody>
      </p:sp>
      <p:sp>
        <p:nvSpPr>
          <p:cNvPr id="4" name="日期占位符 3"/>
          <p:cNvSpPr>
            <a:spLocks noGrp="1"/>
          </p:cNvSpPr>
          <p:nvPr>
            <p:ph type="dt" sz="half" idx="10"/>
          </p:nvPr>
        </p:nvSpPr>
        <p:spPr/>
        <p:txBody>
          <a:bodyPr/>
          <a:lstStyle/>
          <a:p>
            <a:fld id="{BD078A84-FE36-47B5-AC10-076EE1285D4A}" type="datetime1">
              <a:rPr lang="zh-CN" altLang="en-US" smtClean="0"/>
              <a:t>2023/11/2</a:t>
            </a:fld>
            <a:endParaRPr lang="zh-CN" altLang="en-US"/>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pPr/>
              <a:t>32</a:t>
            </a:fld>
            <a:endParaRPr lang="zh-CN" altLang="en-US"/>
          </a:p>
        </p:txBody>
      </p:sp>
      <p:graphicFrame>
        <p:nvGraphicFramePr>
          <p:cNvPr id="9" name="图示 8">
            <a:extLst>
              <a:ext uri="{FF2B5EF4-FFF2-40B4-BE49-F238E27FC236}">
                <a16:creationId xmlns:a16="http://schemas.microsoft.com/office/drawing/2014/main" id="{EC6742D1-0D78-2240-4FFA-E1514627FC20}"/>
              </a:ext>
            </a:extLst>
          </p:cNvPr>
          <p:cNvGraphicFramePr/>
          <p:nvPr>
            <p:extLst>
              <p:ext uri="{D42A27DB-BD31-4B8C-83A1-F6EECF244321}">
                <p14:modId xmlns:p14="http://schemas.microsoft.com/office/powerpoint/2010/main" val="1923729691"/>
              </p:ext>
            </p:extLst>
          </p:nvPr>
        </p:nvGraphicFramePr>
        <p:xfrm>
          <a:off x="687548" y="2139472"/>
          <a:ext cx="11003007" cy="182292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0385031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 </a:t>
            </a:r>
            <a:r>
              <a:rPr lang="zh-CN" altLang="en-US" dirty="0"/>
              <a:t>面向对象设计原则</a:t>
            </a:r>
          </a:p>
        </p:txBody>
      </p:sp>
      <p:sp>
        <p:nvSpPr>
          <p:cNvPr id="3" name="内容占位符 2"/>
          <p:cNvSpPr>
            <a:spLocks noGrp="1"/>
          </p:cNvSpPr>
          <p:nvPr>
            <p:ph idx="1"/>
          </p:nvPr>
        </p:nvSpPr>
        <p:spPr/>
        <p:txBody>
          <a:bodyPr>
            <a:normAutofit fontScale="92500" lnSpcReduction="10000"/>
          </a:bodyPr>
          <a:lstStyle/>
          <a:p>
            <a:r>
              <a:rPr lang="zh-CN" altLang="zh-CN" b="1" dirty="0"/>
              <a:t>代理模式</a:t>
            </a:r>
            <a:r>
              <a:rPr lang="zh-CN" altLang="en-US" dirty="0"/>
              <a:t>：</a:t>
            </a:r>
            <a:r>
              <a:rPr lang="zh-CN" altLang="zh-CN" dirty="0"/>
              <a:t>为对象提供了一种代理来控制对该对象的访问。即客户端必须通过代理间接地访问该对象，从而限制、增强或修改该对象的一些特性；</a:t>
            </a:r>
            <a:endParaRPr lang="zh-CN" altLang="en-US" dirty="0"/>
          </a:p>
          <a:p>
            <a:r>
              <a:rPr lang="zh-CN" altLang="zh-CN" b="1" dirty="0"/>
              <a:t>适配器模式</a:t>
            </a:r>
            <a:r>
              <a:rPr lang="zh-CN" altLang="en-US" dirty="0"/>
              <a:t>：</a:t>
            </a:r>
            <a:r>
              <a:rPr lang="zh-CN" altLang="zh-CN" dirty="0"/>
              <a:t>将一个类的接口转换成客户希望的另外一个接口，使得原本由于接口不兼容而不能一起工作的类可以一起工作；</a:t>
            </a:r>
          </a:p>
          <a:p>
            <a:r>
              <a:rPr lang="zh-CN" altLang="zh-CN" b="1" dirty="0"/>
              <a:t>桥接模式</a:t>
            </a:r>
            <a:r>
              <a:rPr lang="zh-CN" altLang="en-US" dirty="0"/>
              <a:t>：</a:t>
            </a:r>
            <a:r>
              <a:rPr lang="zh-CN" altLang="zh-CN" dirty="0"/>
              <a:t>用组合关系代替继承关系，将抽象与实现相分离，使它们可以独立变化，从而降低了抽象和实现这两个可变维度的耦合度；</a:t>
            </a:r>
            <a:endParaRPr lang="en-US" altLang="zh-CN" dirty="0"/>
          </a:p>
          <a:p>
            <a:r>
              <a:rPr lang="zh-CN" altLang="zh-CN" b="1" dirty="0"/>
              <a:t>装饰模式</a:t>
            </a:r>
            <a:r>
              <a:rPr lang="zh-CN" altLang="en-US" sz="2800" dirty="0"/>
              <a:t>：</a:t>
            </a:r>
            <a:r>
              <a:rPr lang="zh-CN" altLang="zh-CN" sz="2800" dirty="0"/>
              <a:t>动态地给对象增加一些职责，即增加其额外的功能；</a:t>
            </a:r>
            <a:endParaRPr lang="en-US" altLang="zh-CN" sz="2800" dirty="0"/>
          </a:p>
          <a:p>
            <a:r>
              <a:rPr lang="zh-CN" altLang="zh-CN" b="1" dirty="0"/>
              <a:t>外观模式</a:t>
            </a:r>
            <a:r>
              <a:rPr lang="zh-CN" altLang="en-US" sz="2800" dirty="0"/>
              <a:t>：</a:t>
            </a:r>
            <a:r>
              <a:rPr lang="zh-CN" altLang="zh-CN" sz="2800" dirty="0"/>
              <a:t>为多个复杂的子系统提供一个一致的接口，使这些子系统可以被更加容易地访问；</a:t>
            </a:r>
            <a:endParaRPr lang="en-US" altLang="zh-CN" sz="2800" dirty="0"/>
          </a:p>
          <a:p>
            <a:r>
              <a:rPr lang="zh-CN" altLang="zh-CN" b="1" dirty="0"/>
              <a:t>享元模式</a:t>
            </a:r>
            <a:r>
              <a:rPr lang="zh-CN" altLang="en-US" sz="2800" dirty="0"/>
              <a:t>：</a:t>
            </a:r>
            <a:r>
              <a:rPr lang="zh-CN" altLang="zh-CN" sz="2800" dirty="0"/>
              <a:t>运用共享技术来有效地支持大量细粒度对象的复用；</a:t>
            </a:r>
          </a:p>
          <a:p>
            <a:r>
              <a:rPr lang="zh-CN" altLang="zh-CN" b="1" dirty="0"/>
              <a:t>组合模式</a:t>
            </a:r>
            <a:r>
              <a:rPr lang="zh-CN" altLang="en-US" sz="2800" dirty="0"/>
              <a:t>：</a:t>
            </a:r>
            <a:r>
              <a:rPr lang="zh-CN" altLang="zh-CN" sz="2800" dirty="0"/>
              <a:t>将对象组合成树状层次结构，使用户对单个对象和组合对象具有一致的访问性。</a:t>
            </a:r>
          </a:p>
          <a:p>
            <a:endParaRPr lang="zh-CN" altLang="zh-CN" dirty="0"/>
          </a:p>
        </p:txBody>
      </p:sp>
      <p:sp>
        <p:nvSpPr>
          <p:cNvPr id="4" name="日期占位符 3"/>
          <p:cNvSpPr>
            <a:spLocks noGrp="1"/>
          </p:cNvSpPr>
          <p:nvPr>
            <p:ph type="dt" sz="half" idx="10"/>
          </p:nvPr>
        </p:nvSpPr>
        <p:spPr/>
        <p:txBody>
          <a:bodyPr/>
          <a:lstStyle/>
          <a:p>
            <a:fld id="{BD078A84-FE36-47B5-AC10-076EE1285D4A}" type="datetime1">
              <a:rPr lang="zh-CN" altLang="en-US" smtClean="0"/>
              <a:t>2023/11/2</a:t>
            </a:fld>
            <a:endParaRPr lang="zh-CN" altLang="en-US"/>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pPr/>
              <a:t>33</a:t>
            </a:fld>
            <a:endParaRPr lang="zh-CN" altLang="en-US"/>
          </a:p>
        </p:txBody>
      </p:sp>
    </p:spTree>
    <p:extLst>
      <p:ext uri="{BB962C8B-B14F-4D97-AF65-F5344CB8AC3E}">
        <p14:creationId xmlns:p14="http://schemas.microsoft.com/office/powerpoint/2010/main" val="210317560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 </a:t>
            </a:r>
            <a:r>
              <a:rPr lang="zh-CN" altLang="en-US" dirty="0"/>
              <a:t>面向对象设计原则</a:t>
            </a:r>
          </a:p>
        </p:txBody>
      </p:sp>
      <p:sp>
        <p:nvSpPr>
          <p:cNvPr id="3" name="内容占位符 2"/>
          <p:cNvSpPr>
            <a:spLocks noGrp="1"/>
          </p:cNvSpPr>
          <p:nvPr>
            <p:ph idx="1"/>
          </p:nvPr>
        </p:nvSpPr>
        <p:spPr/>
        <p:txBody>
          <a:bodyPr/>
          <a:lstStyle/>
          <a:p>
            <a:pPr marL="0" indent="0">
              <a:buNone/>
            </a:pPr>
            <a:r>
              <a:rPr lang="zh-CN" altLang="en-US" dirty="0"/>
              <a:t>③ </a:t>
            </a:r>
            <a:r>
              <a:rPr lang="zh-CN" altLang="zh-CN" dirty="0"/>
              <a:t>行为型模式</a:t>
            </a:r>
            <a:endParaRPr lang="en-US" altLang="zh-CN" dirty="0"/>
          </a:p>
          <a:p>
            <a:pPr marL="0" indent="0">
              <a:buNone/>
            </a:pPr>
            <a:r>
              <a:rPr lang="en-US" altLang="zh-CN" dirty="0"/>
              <a:t>      </a:t>
            </a:r>
            <a:r>
              <a:rPr lang="zh-CN" altLang="zh-CN" dirty="0"/>
              <a:t>用于描述程序在运行时的复杂流程控制</a:t>
            </a:r>
            <a:r>
              <a:rPr lang="zh-CN" altLang="en-US" dirty="0"/>
              <a:t>。</a:t>
            </a:r>
          </a:p>
        </p:txBody>
      </p:sp>
      <p:sp>
        <p:nvSpPr>
          <p:cNvPr id="4" name="日期占位符 3"/>
          <p:cNvSpPr>
            <a:spLocks noGrp="1"/>
          </p:cNvSpPr>
          <p:nvPr>
            <p:ph type="dt" sz="half" idx="10"/>
          </p:nvPr>
        </p:nvSpPr>
        <p:spPr/>
        <p:txBody>
          <a:bodyPr/>
          <a:lstStyle/>
          <a:p>
            <a:fld id="{BD078A84-FE36-47B5-AC10-076EE1285D4A}" type="datetime1">
              <a:rPr lang="zh-CN" altLang="en-US" smtClean="0"/>
              <a:t>2023/11/2</a:t>
            </a:fld>
            <a:endParaRPr lang="zh-CN" altLang="en-US"/>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pPr/>
              <a:t>34</a:t>
            </a:fld>
            <a:endParaRPr lang="zh-CN" altLang="en-US"/>
          </a:p>
        </p:txBody>
      </p:sp>
      <p:graphicFrame>
        <p:nvGraphicFramePr>
          <p:cNvPr id="7" name="图示 6">
            <a:extLst>
              <a:ext uri="{FF2B5EF4-FFF2-40B4-BE49-F238E27FC236}">
                <a16:creationId xmlns:a16="http://schemas.microsoft.com/office/drawing/2014/main" id="{4AE2A894-60F3-9309-71C7-B57F9D408F90}"/>
              </a:ext>
            </a:extLst>
          </p:cNvPr>
          <p:cNvGraphicFramePr/>
          <p:nvPr>
            <p:extLst>
              <p:ext uri="{D42A27DB-BD31-4B8C-83A1-F6EECF244321}">
                <p14:modId xmlns:p14="http://schemas.microsoft.com/office/powerpoint/2010/main" val="442955011"/>
              </p:ext>
            </p:extLst>
          </p:nvPr>
        </p:nvGraphicFramePr>
        <p:xfrm>
          <a:off x="745448" y="2238496"/>
          <a:ext cx="10455616" cy="250816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3635281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 </a:t>
            </a:r>
            <a:r>
              <a:rPr lang="zh-CN" altLang="en-US" dirty="0"/>
              <a:t>面向对象设计原则</a:t>
            </a:r>
          </a:p>
        </p:txBody>
      </p:sp>
      <p:sp>
        <p:nvSpPr>
          <p:cNvPr id="3" name="内容占位符 2"/>
          <p:cNvSpPr>
            <a:spLocks noGrp="1"/>
          </p:cNvSpPr>
          <p:nvPr>
            <p:ph idx="1"/>
          </p:nvPr>
        </p:nvSpPr>
        <p:spPr/>
        <p:txBody>
          <a:bodyPr>
            <a:normAutofit lnSpcReduction="10000"/>
          </a:bodyPr>
          <a:lstStyle/>
          <a:p>
            <a:r>
              <a:rPr lang="zh-CN" altLang="zh-CN" b="1" dirty="0"/>
              <a:t>模板方法模式</a:t>
            </a:r>
            <a:r>
              <a:rPr lang="zh-CN" altLang="en-US" dirty="0"/>
              <a:t>：</a:t>
            </a:r>
            <a:r>
              <a:rPr lang="zh-CN" altLang="zh-CN" dirty="0"/>
              <a:t>定义算法流程框架，允许将算法的一些步骤延迟到子类中，使得子类在可以不改变该算法结构的情况下重定义该算法的某些特定步骤；</a:t>
            </a:r>
          </a:p>
          <a:p>
            <a:pPr>
              <a:spcAft>
                <a:spcPts val="0"/>
              </a:spcAft>
            </a:pPr>
            <a:r>
              <a:rPr lang="zh-CN" altLang="zh-CN" b="1" dirty="0"/>
              <a:t>策略模式</a:t>
            </a:r>
            <a:r>
              <a:rPr lang="zh-CN" altLang="en-US" dirty="0"/>
              <a:t>：</a:t>
            </a:r>
            <a:r>
              <a:rPr lang="zh-CN" altLang="zh-CN" dirty="0"/>
              <a:t>将一系列已定义的算法封装起来，使它们可以相互替换，且算法的改变不会影响到使用算法的客户；</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b="1" dirty="0"/>
              <a:t>命令模式</a:t>
            </a:r>
            <a:r>
              <a:rPr lang="zh-CN" altLang="en-US" dirty="0"/>
              <a:t>：</a:t>
            </a:r>
            <a:r>
              <a:rPr lang="zh-CN" altLang="zh-CN" dirty="0"/>
              <a:t>将请求封装为对象，使发出请求对象的责任和执行请求对象的责任分割开；</a:t>
            </a:r>
          </a:p>
          <a:p>
            <a:pPr>
              <a:spcAft>
                <a:spcPts val="0"/>
              </a:spcAft>
            </a:pPr>
            <a:r>
              <a:rPr lang="zh-CN" altLang="zh-CN" b="1" dirty="0"/>
              <a:t>职责链模式</a:t>
            </a:r>
            <a:r>
              <a:rPr lang="zh-CN" altLang="en-US" dirty="0"/>
              <a:t>：</a:t>
            </a:r>
            <a:r>
              <a:rPr lang="zh-CN" altLang="zh-CN" dirty="0"/>
              <a:t>将请求从链中的一个对象传到下一个对象，直到请求被响应为止；</a:t>
            </a:r>
          </a:p>
          <a:p>
            <a:pPr marL="0" indent="0">
              <a:lnSpc>
                <a:spcPct val="100000"/>
              </a:lnSpc>
              <a:spcBef>
                <a:spcPts val="0"/>
              </a:spcBef>
              <a:spcAft>
                <a:spcPts val="0"/>
              </a:spcAft>
              <a:buClrTx/>
              <a:buSzTx/>
              <a:buNone/>
              <a:defRPr/>
            </a:pPr>
            <a:r>
              <a:rPr lang="zh-CN" altLang="zh-CN" sz="2800" b="1" dirty="0"/>
              <a:t>状态模式</a:t>
            </a:r>
            <a:r>
              <a:rPr lang="zh-CN" altLang="en-US" sz="2800" dirty="0"/>
              <a:t>：</a:t>
            </a:r>
            <a:r>
              <a:rPr lang="zh-CN" altLang="zh-CN" sz="2800" dirty="0"/>
              <a:t>允许对象在其内部状态发生改变时改变其行为能力；</a:t>
            </a:r>
            <a:endParaRPr lang="en-US" altLang="zh-CN" sz="2800" dirty="0"/>
          </a:p>
          <a:p>
            <a:r>
              <a:rPr lang="zh-CN" altLang="zh-CN" sz="2800" b="1" dirty="0"/>
              <a:t>观察者模式</a:t>
            </a:r>
            <a:r>
              <a:rPr lang="zh-CN" altLang="en-US" sz="2800" dirty="0"/>
              <a:t>：</a:t>
            </a:r>
            <a:r>
              <a:rPr lang="zh-CN" altLang="zh-CN" sz="2800" dirty="0"/>
              <a:t>主要针对多个具有一对多关系的对象进行处理，当一个对象发生改变时，可以把这种改变通知给其他多个对象，从而影响其他对象的行为；</a:t>
            </a:r>
          </a:p>
        </p:txBody>
      </p:sp>
      <p:sp>
        <p:nvSpPr>
          <p:cNvPr id="4" name="日期占位符 3"/>
          <p:cNvSpPr>
            <a:spLocks noGrp="1"/>
          </p:cNvSpPr>
          <p:nvPr>
            <p:ph type="dt" sz="half" idx="10"/>
          </p:nvPr>
        </p:nvSpPr>
        <p:spPr/>
        <p:txBody>
          <a:bodyPr/>
          <a:lstStyle/>
          <a:p>
            <a:fld id="{BD078A84-FE36-47B5-AC10-076EE1285D4A}" type="datetime1">
              <a:rPr lang="zh-CN" altLang="en-US" smtClean="0"/>
              <a:t>2023/11/2</a:t>
            </a:fld>
            <a:endParaRPr lang="zh-CN" altLang="en-US"/>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pPr/>
              <a:t>35</a:t>
            </a:fld>
            <a:endParaRPr lang="zh-CN" altLang="en-US"/>
          </a:p>
        </p:txBody>
      </p:sp>
    </p:spTree>
    <p:extLst>
      <p:ext uri="{BB962C8B-B14F-4D97-AF65-F5344CB8AC3E}">
        <p14:creationId xmlns:p14="http://schemas.microsoft.com/office/powerpoint/2010/main" val="104181658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 </a:t>
            </a:r>
            <a:r>
              <a:rPr lang="zh-CN" altLang="en-US" dirty="0"/>
              <a:t>面向对象设计原则</a:t>
            </a:r>
          </a:p>
        </p:txBody>
      </p:sp>
      <p:sp>
        <p:nvSpPr>
          <p:cNvPr id="3" name="内容占位符 2"/>
          <p:cNvSpPr>
            <a:spLocks noGrp="1"/>
          </p:cNvSpPr>
          <p:nvPr>
            <p:ph idx="1"/>
          </p:nvPr>
        </p:nvSpPr>
        <p:spPr/>
        <p:txBody>
          <a:bodyPr>
            <a:normAutofit lnSpcReduction="10000"/>
          </a:bodyPr>
          <a:lstStyle/>
          <a:p>
            <a:r>
              <a:rPr lang="zh-CN" altLang="zh-CN" sz="2800" b="1" dirty="0"/>
              <a:t>中介者模式</a:t>
            </a:r>
            <a:r>
              <a:rPr lang="zh-CN" altLang="en-US" sz="2800" dirty="0"/>
              <a:t>：</a:t>
            </a:r>
            <a:r>
              <a:rPr lang="zh-CN" altLang="zh-CN" sz="2800" dirty="0"/>
              <a:t>使用中介对象来简化原有对象之间的交互关系，将原有对象进行隔离，使原有对象之间不必相互了解，从而降低对象之间的耦合度；</a:t>
            </a:r>
            <a:endParaRPr lang="en-US" altLang="zh-CN" sz="2800" dirty="0"/>
          </a:p>
          <a:p>
            <a:r>
              <a:rPr lang="zh-CN" altLang="zh-CN" sz="2800" b="1" dirty="0"/>
              <a:t>迭代器模式</a:t>
            </a:r>
            <a:r>
              <a:rPr lang="zh-CN" altLang="en-US" sz="2800" dirty="0"/>
              <a:t>：</a:t>
            </a:r>
            <a:r>
              <a:rPr lang="zh-CN" altLang="zh-CN" sz="2800" dirty="0"/>
              <a:t>提供一种顺序访问聚合对象中一系列数据的方法，避免暴露聚合对象的内部表示；</a:t>
            </a:r>
          </a:p>
          <a:p>
            <a:pPr>
              <a:lnSpc>
                <a:spcPct val="110000"/>
              </a:lnSpc>
              <a:spcAft>
                <a:spcPts val="0"/>
              </a:spcAft>
            </a:pPr>
            <a:r>
              <a:rPr lang="zh-CN" altLang="zh-CN" sz="2800" b="1" dirty="0"/>
              <a:t>访问者模式</a:t>
            </a:r>
            <a:r>
              <a:rPr lang="zh-CN" altLang="en-US" sz="2800" dirty="0"/>
              <a:t>：</a:t>
            </a:r>
            <a:r>
              <a:rPr lang="zh-CN" altLang="zh-CN" sz="2800" dirty="0"/>
              <a:t>在不改变集合元素的前提下，为一个集合中的每个元素提供多种访问方式，即每个元素有多个访问者对象访问；</a:t>
            </a:r>
            <a:endParaRPr lang="en-US" altLang="zh-CN" sz="2800" dirty="0"/>
          </a:p>
          <a:p>
            <a:pPr>
              <a:lnSpc>
                <a:spcPct val="110000"/>
              </a:lnSpc>
              <a:spcAft>
                <a:spcPts val="0"/>
              </a:spcAft>
            </a:pPr>
            <a:r>
              <a:rPr lang="zh-CN" altLang="zh-CN" sz="2800" b="1" dirty="0"/>
              <a:t>备忘录模式</a:t>
            </a:r>
            <a:r>
              <a:rPr lang="zh-CN" altLang="en-US" sz="2800" dirty="0"/>
              <a:t>：</a:t>
            </a:r>
            <a:r>
              <a:rPr lang="zh-CN" altLang="zh-CN" sz="2800" dirty="0"/>
              <a:t>在不破坏封装性的前提下，获取并保存对象的内部状态，以便将来在必须的时候恢复它；</a:t>
            </a:r>
            <a:endParaRPr lang="en-US" altLang="zh-CN" sz="2800" b="1" dirty="0"/>
          </a:p>
          <a:p>
            <a:r>
              <a:rPr lang="zh-CN" altLang="zh-CN" sz="2800" b="1" dirty="0"/>
              <a:t>解释器模式</a:t>
            </a:r>
            <a:r>
              <a:rPr lang="zh-CN" altLang="en-US" sz="2800" dirty="0"/>
              <a:t>：</a:t>
            </a:r>
            <a:r>
              <a:rPr lang="zh-CN" altLang="zh-CN" sz="2800" dirty="0"/>
              <a:t>提供如何定义语言的文法，以及如何对语言句子进行解释的方法。</a:t>
            </a:r>
          </a:p>
          <a:p>
            <a:endParaRPr lang="zh-CN" altLang="en-US" dirty="0"/>
          </a:p>
          <a:p>
            <a:endParaRPr lang="zh-CN" altLang="en-US" dirty="0"/>
          </a:p>
          <a:p>
            <a:pPr>
              <a:lnSpc>
                <a:spcPct val="110000"/>
              </a:lnSpc>
              <a:spcAft>
                <a:spcPts val="0"/>
              </a:spcAft>
            </a:pPr>
            <a:endParaRPr lang="zh-CN" altLang="en-US" dirty="0"/>
          </a:p>
        </p:txBody>
      </p:sp>
      <p:sp>
        <p:nvSpPr>
          <p:cNvPr id="4" name="日期占位符 3"/>
          <p:cNvSpPr>
            <a:spLocks noGrp="1"/>
          </p:cNvSpPr>
          <p:nvPr>
            <p:ph type="dt" sz="half" idx="10"/>
          </p:nvPr>
        </p:nvSpPr>
        <p:spPr/>
        <p:txBody>
          <a:bodyPr/>
          <a:lstStyle/>
          <a:p>
            <a:fld id="{BD078A84-FE36-47B5-AC10-076EE1285D4A}" type="datetime1">
              <a:rPr lang="zh-CN" altLang="en-US" smtClean="0"/>
              <a:t>2023/11/2</a:t>
            </a:fld>
            <a:endParaRPr lang="zh-CN" altLang="en-US"/>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pPr/>
              <a:t>36</a:t>
            </a:fld>
            <a:endParaRPr lang="zh-CN" altLang="en-US"/>
          </a:p>
        </p:txBody>
      </p:sp>
    </p:spTree>
    <p:extLst>
      <p:ext uri="{BB962C8B-B14F-4D97-AF65-F5344CB8AC3E}">
        <p14:creationId xmlns:p14="http://schemas.microsoft.com/office/powerpoint/2010/main" val="428364160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 </a:t>
            </a:r>
            <a:r>
              <a:rPr lang="zh-CN" altLang="en-US" dirty="0"/>
              <a:t>面向对象架构设计</a:t>
            </a:r>
          </a:p>
        </p:txBody>
      </p:sp>
      <p:graphicFrame>
        <p:nvGraphicFramePr>
          <p:cNvPr id="8" name="内容占位符 7">
            <a:extLst>
              <a:ext uri="{FF2B5EF4-FFF2-40B4-BE49-F238E27FC236}">
                <a16:creationId xmlns:a16="http://schemas.microsoft.com/office/drawing/2014/main" id="{E44C37FD-5C79-4920-A786-05C45EE50251}"/>
              </a:ext>
            </a:extLst>
          </p:cNvPr>
          <p:cNvGraphicFramePr>
            <a:graphicFrameLocks noGrp="1"/>
          </p:cNvGraphicFramePr>
          <p:nvPr>
            <p:ph idx="1"/>
            <p:extLst>
              <p:ext uri="{D42A27DB-BD31-4B8C-83A1-F6EECF244321}">
                <p14:modId xmlns:p14="http://schemas.microsoft.com/office/powerpoint/2010/main" val="3688150169"/>
              </p:ext>
            </p:extLst>
          </p:nvPr>
        </p:nvGraphicFramePr>
        <p:xfrm>
          <a:off x="906751" y="2727960"/>
          <a:ext cx="10305732" cy="914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日期占位符 3"/>
          <p:cNvSpPr>
            <a:spLocks noGrp="1"/>
          </p:cNvSpPr>
          <p:nvPr>
            <p:ph type="dt" sz="half" idx="10"/>
          </p:nvPr>
        </p:nvSpPr>
        <p:spPr/>
        <p:txBody>
          <a:bodyPr/>
          <a:lstStyle/>
          <a:p>
            <a:fld id="{BD078A84-FE36-47B5-AC10-076EE1285D4A}" type="datetime1">
              <a:rPr lang="zh-CN" altLang="en-US" smtClean="0"/>
              <a:t>2023/11/2</a:t>
            </a:fld>
            <a:endParaRPr lang="zh-CN" altLang="en-US"/>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pPr/>
              <a:t>37</a:t>
            </a:fld>
            <a:endParaRPr lang="zh-CN" altLang="en-US"/>
          </a:p>
        </p:txBody>
      </p:sp>
    </p:spTree>
    <p:extLst>
      <p:ext uri="{BB962C8B-B14F-4D97-AF65-F5344CB8AC3E}">
        <p14:creationId xmlns:p14="http://schemas.microsoft.com/office/powerpoint/2010/main" val="185521197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 </a:t>
            </a:r>
            <a:r>
              <a:rPr lang="zh-CN" altLang="en-US" dirty="0"/>
              <a:t>面向对象架构设计</a:t>
            </a:r>
          </a:p>
        </p:txBody>
      </p:sp>
      <p:sp>
        <p:nvSpPr>
          <p:cNvPr id="3" name="内容占位符 2"/>
          <p:cNvSpPr>
            <a:spLocks noGrp="1"/>
          </p:cNvSpPr>
          <p:nvPr>
            <p:ph idx="1"/>
          </p:nvPr>
        </p:nvSpPr>
        <p:spPr/>
        <p:txBody>
          <a:bodyPr/>
          <a:lstStyle/>
          <a:p>
            <a:r>
              <a:rPr lang="zh-CN" altLang="en-US" dirty="0"/>
              <a:t>（</a:t>
            </a:r>
            <a:r>
              <a:rPr lang="en-US" altLang="zh-CN" dirty="0"/>
              <a:t>1</a:t>
            </a:r>
            <a:r>
              <a:rPr lang="zh-CN" altLang="en-US" dirty="0"/>
              <a:t>）软件架构设计</a:t>
            </a:r>
            <a:endParaRPr lang="en-US" altLang="zh-CN" dirty="0"/>
          </a:p>
          <a:p>
            <a:r>
              <a:rPr lang="en-US" altLang="zh-CN" dirty="0"/>
              <a:t>        </a:t>
            </a:r>
            <a:r>
              <a:rPr lang="zh-CN" altLang="zh-CN" dirty="0"/>
              <a:t>将分析阶段得到的内容转变成符合成本和质量要求的、抽象的系统实现方案，确保软件设计能够正确实现目标软件的所有用例。</a:t>
            </a:r>
            <a:endParaRPr lang="en-US" altLang="zh-CN" dirty="0"/>
          </a:p>
          <a:p>
            <a:endParaRPr lang="en-US" altLang="zh-CN" dirty="0"/>
          </a:p>
        </p:txBody>
      </p:sp>
      <p:sp>
        <p:nvSpPr>
          <p:cNvPr id="4" name="日期占位符 3"/>
          <p:cNvSpPr>
            <a:spLocks noGrp="1"/>
          </p:cNvSpPr>
          <p:nvPr>
            <p:ph type="dt" sz="half" idx="10"/>
          </p:nvPr>
        </p:nvSpPr>
        <p:spPr/>
        <p:txBody>
          <a:bodyPr/>
          <a:lstStyle/>
          <a:p>
            <a:fld id="{BD078A84-FE36-47B5-AC10-076EE1285D4A}" type="datetime1">
              <a:rPr lang="zh-CN" altLang="en-US" smtClean="0"/>
              <a:t>2023/11/2</a:t>
            </a:fld>
            <a:endParaRPr lang="zh-CN" altLang="en-US"/>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pPr/>
              <a:t>38</a:t>
            </a:fld>
            <a:endParaRPr lang="zh-CN" altLang="en-US"/>
          </a:p>
        </p:txBody>
      </p:sp>
      <p:graphicFrame>
        <p:nvGraphicFramePr>
          <p:cNvPr id="7" name="图示 6">
            <a:extLst>
              <a:ext uri="{FF2B5EF4-FFF2-40B4-BE49-F238E27FC236}">
                <a16:creationId xmlns:a16="http://schemas.microsoft.com/office/drawing/2014/main" id="{9A9B8B5D-2050-747C-B057-D28712537F2B}"/>
              </a:ext>
            </a:extLst>
          </p:cNvPr>
          <p:cNvGraphicFramePr/>
          <p:nvPr>
            <p:extLst>
              <p:ext uri="{D42A27DB-BD31-4B8C-83A1-F6EECF244321}">
                <p14:modId xmlns:p14="http://schemas.microsoft.com/office/powerpoint/2010/main" val="2750107887"/>
              </p:ext>
            </p:extLst>
          </p:nvPr>
        </p:nvGraphicFramePr>
        <p:xfrm>
          <a:off x="2668716" y="2465950"/>
          <a:ext cx="7664004" cy="342822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18292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 </a:t>
            </a:r>
            <a:r>
              <a:rPr lang="zh-CN" altLang="en-US" dirty="0"/>
              <a:t>面向对象架构设计</a:t>
            </a:r>
          </a:p>
        </p:txBody>
      </p:sp>
      <p:sp>
        <p:nvSpPr>
          <p:cNvPr id="3" name="内容占位符 2"/>
          <p:cNvSpPr>
            <a:spLocks noGrp="1"/>
          </p:cNvSpPr>
          <p:nvPr>
            <p:ph idx="1"/>
          </p:nvPr>
        </p:nvSpPr>
        <p:spPr/>
        <p:txBody>
          <a:bodyPr/>
          <a:lstStyle/>
          <a:p>
            <a:r>
              <a:rPr lang="zh-CN" altLang="en-US" dirty="0">
                <a:latin typeface="腾讯体 W3" panose="020C04030202040F0204" pitchFamily="34" charset="-122"/>
                <a:ea typeface="腾讯体 W3" panose="020C04030202040F0204" pitchFamily="34" charset="-122"/>
              </a:rPr>
              <a:t>步骤（</a:t>
            </a:r>
            <a:r>
              <a:rPr lang="en-US" altLang="zh-CN" dirty="0">
                <a:latin typeface="腾讯体 W3" panose="020C04030202040F0204" pitchFamily="34" charset="-122"/>
                <a:ea typeface="腾讯体 W3" panose="020C04030202040F0204" pitchFamily="34" charset="-122"/>
              </a:rPr>
              <a:t>1</a:t>
            </a:r>
            <a:r>
              <a:rPr lang="zh-CN" altLang="en-US" dirty="0">
                <a:latin typeface="腾讯体 W3" panose="020C04030202040F0204" pitchFamily="34" charset="-122"/>
                <a:ea typeface="腾讯体 W3" panose="020C04030202040F0204" pitchFamily="34" charset="-122"/>
              </a:rPr>
              <a:t>）：确定软件架构模型</a:t>
            </a:r>
          </a:p>
        </p:txBody>
      </p:sp>
      <p:sp>
        <p:nvSpPr>
          <p:cNvPr id="4" name="日期占位符 3"/>
          <p:cNvSpPr>
            <a:spLocks noGrp="1"/>
          </p:cNvSpPr>
          <p:nvPr>
            <p:ph type="dt" sz="half" idx="10"/>
          </p:nvPr>
        </p:nvSpPr>
        <p:spPr/>
        <p:txBody>
          <a:bodyPr/>
          <a:lstStyle/>
          <a:p>
            <a:fld id="{BD078A84-FE36-47B5-AC10-076EE1285D4A}" type="datetime1">
              <a:rPr lang="zh-CN" altLang="en-US" smtClean="0"/>
              <a:t>2023/11/2</a:t>
            </a:fld>
            <a:endParaRPr lang="zh-CN" altLang="en-US"/>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pPr/>
              <a:t>39</a:t>
            </a:fld>
            <a:endParaRPr lang="zh-CN" altLang="en-US"/>
          </a:p>
        </p:txBody>
      </p:sp>
      <p:sp>
        <p:nvSpPr>
          <p:cNvPr id="7" name="矩形 6">
            <a:extLst>
              <a:ext uri="{FF2B5EF4-FFF2-40B4-BE49-F238E27FC236}">
                <a16:creationId xmlns:a16="http://schemas.microsoft.com/office/drawing/2014/main" id="{4906A46C-3F1F-4245-5777-1ED4AF1E1397}"/>
              </a:ext>
            </a:extLst>
          </p:cNvPr>
          <p:cNvSpPr/>
          <p:nvPr/>
        </p:nvSpPr>
        <p:spPr>
          <a:xfrm>
            <a:off x="1156815" y="1810823"/>
            <a:ext cx="2607972" cy="2878428"/>
          </a:xfrm>
          <a:prstGeom prst="rect">
            <a:avLst/>
          </a:prstGeom>
          <a:noFill/>
          <a:ln w="2857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71EB5618-5C90-9236-3D06-04A1CC41E187}"/>
              </a:ext>
            </a:extLst>
          </p:cNvPr>
          <p:cNvSpPr txBox="1"/>
          <p:nvPr/>
        </p:nvSpPr>
        <p:spPr>
          <a:xfrm>
            <a:off x="1232479" y="1922371"/>
            <a:ext cx="2532308" cy="369332"/>
          </a:xfrm>
          <a:prstGeom prst="rect">
            <a:avLst/>
          </a:prstGeom>
          <a:noFill/>
        </p:spPr>
        <p:txBody>
          <a:bodyPr wrap="square">
            <a:spAutoFit/>
          </a:bodyPr>
          <a:lstStyle/>
          <a:p>
            <a:r>
              <a:rPr lang="zh-CN" altLang="zh-CN" dirty="0">
                <a:latin typeface="腾讯体 W3" panose="020C04030202040F0204" pitchFamily="34" charset="-122"/>
                <a:ea typeface="腾讯体 W3" panose="020C04030202040F0204" pitchFamily="34" charset="-122"/>
              </a:rPr>
              <a:t>经典软件体系架构模型</a:t>
            </a:r>
            <a:endParaRPr lang="zh-CN" altLang="en-US" dirty="0">
              <a:latin typeface="腾讯体 W3" panose="020C04030202040F0204" pitchFamily="34" charset="-122"/>
              <a:ea typeface="腾讯体 W3" panose="020C04030202040F0204" pitchFamily="34" charset="-122"/>
            </a:endParaRPr>
          </a:p>
        </p:txBody>
      </p:sp>
      <p:sp>
        <p:nvSpPr>
          <p:cNvPr id="9" name="矩形 8">
            <a:extLst>
              <a:ext uri="{FF2B5EF4-FFF2-40B4-BE49-F238E27FC236}">
                <a16:creationId xmlns:a16="http://schemas.microsoft.com/office/drawing/2014/main" id="{593F035F-200C-A8F0-F43A-425192FDED68}"/>
              </a:ext>
            </a:extLst>
          </p:cNvPr>
          <p:cNvSpPr/>
          <p:nvPr/>
        </p:nvSpPr>
        <p:spPr>
          <a:xfrm>
            <a:off x="1304921" y="2497765"/>
            <a:ext cx="746975" cy="51079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B66AB2CB-DF83-02D6-B627-4AA5B900F7B4}"/>
              </a:ext>
            </a:extLst>
          </p:cNvPr>
          <p:cNvSpPr/>
          <p:nvPr/>
        </p:nvSpPr>
        <p:spPr>
          <a:xfrm>
            <a:off x="2339524" y="2497764"/>
            <a:ext cx="746975" cy="510793"/>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A33E048F-D265-F52E-ED0A-F2741C78ABA4}"/>
              </a:ext>
            </a:extLst>
          </p:cNvPr>
          <p:cNvSpPr/>
          <p:nvPr/>
        </p:nvSpPr>
        <p:spPr>
          <a:xfrm>
            <a:off x="1508837" y="3199766"/>
            <a:ext cx="746975" cy="510793"/>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247AB281-CD6A-6F3A-089F-ACCB1F2B7FD1}"/>
              </a:ext>
            </a:extLst>
          </p:cNvPr>
          <p:cNvSpPr/>
          <p:nvPr/>
        </p:nvSpPr>
        <p:spPr>
          <a:xfrm>
            <a:off x="2713011" y="3250037"/>
            <a:ext cx="746975" cy="51079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E4BDCB69-79D2-BAB1-39C7-DF35C7922955}"/>
              </a:ext>
            </a:extLst>
          </p:cNvPr>
          <p:cNvSpPr/>
          <p:nvPr/>
        </p:nvSpPr>
        <p:spPr>
          <a:xfrm>
            <a:off x="2051896" y="3877285"/>
            <a:ext cx="746975" cy="5107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id="{D4084962-76C3-2180-5186-2AF9CC8D2ED2}"/>
              </a:ext>
            </a:extLst>
          </p:cNvPr>
          <p:cNvSpPr/>
          <p:nvPr/>
        </p:nvSpPr>
        <p:spPr>
          <a:xfrm>
            <a:off x="1617233" y="4930731"/>
            <a:ext cx="1616299" cy="62170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a:extLst>
              <a:ext uri="{FF2B5EF4-FFF2-40B4-BE49-F238E27FC236}">
                <a16:creationId xmlns:a16="http://schemas.microsoft.com/office/drawing/2014/main" id="{D01A7154-CA01-33ED-7658-C1E0A85E49B2}"/>
              </a:ext>
            </a:extLst>
          </p:cNvPr>
          <p:cNvSpPr txBox="1"/>
          <p:nvPr/>
        </p:nvSpPr>
        <p:spPr>
          <a:xfrm>
            <a:off x="1720531" y="5686612"/>
            <a:ext cx="1513001" cy="369332"/>
          </a:xfrm>
          <a:prstGeom prst="rect">
            <a:avLst/>
          </a:prstGeom>
          <a:noFill/>
        </p:spPr>
        <p:txBody>
          <a:bodyPr wrap="square">
            <a:spAutoFit/>
          </a:bodyPr>
          <a:lstStyle/>
          <a:p>
            <a:r>
              <a:rPr lang="zh-CN" altLang="en-US" dirty="0">
                <a:latin typeface="腾讯体 W3" panose="020C04030202040F0204" pitchFamily="34" charset="-122"/>
                <a:ea typeface="腾讯体 W3" panose="020C04030202040F0204" pitchFamily="34" charset="-122"/>
              </a:rPr>
              <a:t>自定义架构</a:t>
            </a:r>
          </a:p>
        </p:txBody>
      </p:sp>
      <p:cxnSp>
        <p:nvCxnSpPr>
          <p:cNvPr id="16" name="直接箭头连接符 15">
            <a:extLst>
              <a:ext uri="{FF2B5EF4-FFF2-40B4-BE49-F238E27FC236}">
                <a16:creationId xmlns:a16="http://schemas.microsoft.com/office/drawing/2014/main" id="{0AFBB883-88F7-5863-537B-842AE93B3DAA}"/>
              </a:ext>
            </a:extLst>
          </p:cNvPr>
          <p:cNvCxnSpPr>
            <a:cxnSpLocks/>
          </p:cNvCxnSpPr>
          <p:nvPr/>
        </p:nvCxnSpPr>
        <p:spPr>
          <a:xfrm>
            <a:off x="4627671" y="4004698"/>
            <a:ext cx="3239037"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7" name="矩形 16">
            <a:extLst>
              <a:ext uri="{FF2B5EF4-FFF2-40B4-BE49-F238E27FC236}">
                <a16:creationId xmlns:a16="http://schemas.microsoft.com/office/drawing/2014/main" id="{82CAAABE-2A83-AFD6-F684-AA10A121BB7F}"/>
              </a:ext>
            </a:extLst>
          </p:cNvPr>
          <p:cNvSpPr/>
          <p:nvPr/>
        </p:nvSpPr>
        <p:spPr>
          <a:xfrm>
            <a:off x="8775200" y="2394732"/>
            <a:ext cx="1935593" cy="2610045"/>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腾讯体 W3" panose="020C04030202040F0204" pitchFamily="34" charset="-122"/>
                <a:ea typeface="腾讯体 W3" panose="020C04030202040F0204" pitchFamily="34" charset="-122"/>
              </a:rPr>
              <a:t>目标软件架构</a:t>
            </a:r>
          </a:p>
        </p:txBody>
      </p:sp>
      <p:sp>
        <p:nvSpPr>
          <p:cNvPr id="18" name="文本框 17">
            <a:extLst>
              <a:ext uri="{FF2B5EF4-FFF2-40B4-BE49-F238E27FC236}">
                <a16:creationId xmlns:a16="http://schemas.microsoft.com/office/drawing/2014/main" id="{35BA8BBF-A764-BFC8-8D2C-956C7AD37437}"/>
              </a:ext>
            </a:extLst>
          </p:cNvPr>
          <p:cNvSpPr txBox="1"/>
          <p:nvPr/>
        </p:nvSpPr>
        <p:spPr>
          <a:xfrm>
            <a:off x="4409651" y="2644948"/>
            <a:ext cx="3633985" cy="1200329"/>
          </a:xfrm>
          <a:prstGeom prst="rect">
            <a:avLst/>
          </a:prstGeom>
          <a:noFill/>
        </p:spPr>
        <p:txBody>
          <a:bodyPr wrap="square">
            <a:spAutoFit/>
          </a:bodyPr>
          <a:lstStyle/>
          <a:p>
            <a:pPr algn="ctr"/>
            <a:r>
              <a:rPr lang="zh-CN" altLang="zh-CN" sz="2400" dirty="0">
                <a:latin typeface="腾讯体 W3" panose="020C04030202040F0204" pitchFamily="34" charset="-122"/>
                <a:ea typeface="腾讯体 W3" panose="020C04030202040F0204" pitchFamily="34" charset="-122"/>
              </a:rPr>
              <a:t>部署技术要求</a:t>
            </a:r>
            <a:endParaRPr lang="en-US" altLang="zh-CN" sz="2400" dirty="0">
              <a:latin typeface="腾讯体 W3" panose="020C04030202040F0204" pitchFamily="34" charset="-122"/>
              <a:ea typeface="腾讯体 W3" panose="020C04030202040F0204" pitchFamily="34" charset="-122"/>
            </a:endParaRPr>
          </a:p>
          <a:p>
            <a:pPr algn="ctr"/>
            <a:r>
              <a:rPr lang="zh-CN" altLang="zh-CN" sz="2400" dirty="0">
                <a:latin typeface="腾讯体 W3" panose="020C04030202040F0204" pitchFamily="34" charset="-122"/>
                <a:ea typeface="腾讯体 W3" panose="020C04030202040F0204" pitchFamily="34" charset="-122"/>
              </a:rPr>
              <a:t>软件开发技术</a:t>
            </a:r>
            <a:endParaRPr lang="en-US" altLang="zh-CN" sz="2400" dirty="0">
              <a:latin typeface="腾讯体 W3" panose="020C04030202040F0204" pitchFamily="34" charset="-122"/>
              <a:ea typeface="腾讯体 W3" panose="020C04030202040F0204" pitchFamily="34" charset="-122"/>
            </a:endParaRPr>
          </a:p>
          <a:p>
            <a:pPr algn="ctr"/>
            <a:r>
              <a:rPr lang="zh-CN" altLang="zh-CN" sz="2400" dirty="0">
                <a:latin typeface="腾讯体 W3" panose="020C04030202040F0204" pitchFamily="34" charset="-122"/>
                <a:ea typeface="腾讯体 W3" panose="020C04030202040F0204" pitchFamily="34" charset="-122"/>
              </a:rPr>
              <a:t>软件开发团队的领域知识</a:t>
            </a:r>
            <a:endParaRPr lang="zh-CN" altLang="en-US" sz="2400" dirty="0">
              <a:latin typeface="腾讯体 W3" panose="020C04030202040F0204" pitchFamily="34" charset="-122"/>
              <a:ea typeface="腾讯体 W3" panose="020C04030202040F0204" pitchFamily="34" charset="-122"/>
            </a:endParaRPr>
          </a:p>
        </p:txBody>
      </p:sp>
      <p:sp>
        <p:nvSpPr>
          <p:cNvPr id="19" name="文本框 18">
            <a:extLst>
              <a:ext uri="{FF2B5EF4-FFF2-40B4-BE49-F238E27FC236}">
                <a16:creationId xmlns:a16="http://schemas.microsoft.com/office/drawing/2014/main" id="{144FD25D-856B-84C5-27E4-70ABA3C45A20}"/>
              </a:ext>
            </a:extLst>
          </p:cNvPr>
          <p:cNvSpPr txBox="1"/>
          <p:nvPr/>
        </p:nvSpPr>
        <p:spPr>
          <a:xfrm>
            <a:off x="8515481" y="5322394"/>
            <a:ext cx="2764128" cy="369332"/>
          </a:xfrm>
          <a:prstGeom prst="rect">
            <a:avLst/>
          </a:prstGeom>
          <a:noFill/>
        </p:spPr>
        <p:txBody>
          <a:bodyPr wrap="square">
            <a:spAutoFit/>
          </a:bodyPr>
          <a:lstStyle/>
          <a:p>
            <a:r>
              <a:rPr lang="zh-CN" altLang="zh-CN" dirty="0">
                <a:latin typeface="腾讯体 W3" panose="020C04030202040F0204" pitchFamily="34" charset="-122"/>
                <a:ea typeface="腾讯体 W3" panose="020C04030202040F0204" pitchFamily="34" charset="-122"/>
              </a:rPr>
              <a:t>合适的软件系统架构模型</a:t>
            </a:r>
            <a:endParaRPr lang="zh-CN" altLang="en-US" dirty="0">
              <a:latin typeface="腾讯体 W3" panose="020C04030202040F0204" pitchFamily="34" charset="-122"/>
              <a:ea typeface="腾讯体 W3" panose="020C04030202040F0204" pitchFamily="34" charset="-122"/>
            </a:endParaRPr>
          </a:p>
        </p:txBody>
      </p:sp>
    </p:spTree>
    <p:extLst>
      <p:ext uri="{BB962C8B-B14F-4D97-AF65-F5344CB8AC3E}">
        <p14:creationId xmlns:p14="http://schemas.microsoft.com/office/powerpoint/2010/main" val="8926756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 </a:t>
            </a:r>
            <a:r>
              <a:rPr lang="zh-CN" altLang="en-US" dirty="0"/>
              <a:t>面向对象设计原则</a:t>
            </a:r>
          </a:p>
        </p:txBody>
      </p:sp>
      <p:sp>
        <p:nvSpPr>
          <p:cNvPr id="3" name="内容占位符 2"/>
          <p:cNvSpPr>
            <a:spLocks noGrp="1"/>
          </p:cNvSpPr>
          <p:nvPr>
            <p:ph idx="1"/>
          </p:nvPr>
        </p:nvSpPr>
        <p:spPr/>
        <p:txBody>
          <a:bodyPr/>
          <a:lstStyle/>
          <a:p>
            <a:pPr>
              <a:spcAft>
                <a:spcPts val="0"/>
              </a:spcAft>
            </a:pPr>
            <a:r>
              <a:rPr lang="en-US" altLang="zh-CN" dirty="0"/>
              <a:t>       </a:t>
            </a:r>
            <a:r>
              <a:rPr lang="zh-CN" altLang="zh-CN" dirty="0"/>
              <a:t>在面向对象设计中，软件体系架构设计包括内容：</a:t>
            </a:r>
            <a:endParaRPr lang="zh-CN" altLang="en-US" dirty="0"/>
          </a:p>
          <a:p>
            <a:pPr>
              <a:spcAft>
                <a:spcPts val="0"/>
              </a:spcAft>
              <a:buFont typeface="Wingdings" panose="05000000000000000000" pitchFamily="2" charset="2"/>
              <a:buChar char="Ø"/>
            </a:pPr>
            <a:r>
              <a:rPr lang="zh-CN" altLang="zh-CN" dirty="0">
                <a:solidFill>
                  <a:schemeClr val="tx1"/>
                </a:solidFill>
              </a:rPr>
              <a:t>确定类，以及类和类之间的关系；</a:t>
            </a:r>
          </a:p>
          <a:p>
            <a:pPr>
              <a:spcAft>
                <a:spcPts val="0"/>
              </a:spcAft>
              <a:buFont typeface="Wingdings" panose="05000000000000000000" pitchFamily="2" charset="2"/>
              <a:buChar char="Ø"/>
            </a:pPr>
            <a:r>
              <a:rPr lang="zh-CN" altLang="zh-CN" dirty="0">
                <a:solidFill>
                  <a:schemeClr val="tx1"/>
                </a:solidFill>
              </a:rPr>
              <a:t>确定类的属性和方法；</a:t>
            </a:r>
          </a:p>
          <a:p>
            <a:pPr>
              <a:buFont typeface="Wingdings" panose="05000000000000000000" pitchFamily="2" charset="2"/>
              <a:buChar char="Ø"/>
            </a:pPr>
            <a:r>
              <a:rPr lang="zh-CN" altLang="zh-CN" dirty="0">
                <a:solidFill>
                  <a:schemeClr val="tx1"/>
                </a:solidFill>
              </a:rPr>
              <a:t>确定各个构件的组成，以及</a:t>
            </a:r>
            <a:r>
              <a:rPr lang="zh-CN" altLang="zh-CN" dirty="0">
                <a:solidFill>
                  <a:schemeClr val="tx1"/>
                </a:solidFill>
                <a:sym typeface="+mn-ea"/>
              </a:rPr>
              <a:t>构件</a:t>
            </a:r>
            <a:r>
              <a:rPr lang="zh-CN" altLang="zh-CN" dirty="0">
                <a:solidFill>
                  <a:schemeClr val="tx1"/>
                </a:solidFill>
              </a:rPr>
              <a:t>之间的相互关系；</a:t>
            </a:r>
          </a:p>
          <a:p>
            <a:pPr>
              <a:spcAft>
                <a:spcPts val="0"/>
              </a:spcAft>
              <a:buFont typeface="Wingdings" panose="05000000000000000000" pitchFamily="2" charset="2"/>
              <a:buChar char="Ø"/>
            </a:pPr>
            <a:r>
              <a:rPr lang="zh-CN" altLang="zh-CN" dirty="0">
                <a:solidFill>
                  <a:schemeClr val="tx1"/>
                </a:solidFill>
              </a:rPr>
              <a:t>确定各个</a:t>
            </a:r>
            <a:r>
              <a:rPr lang="zh-CN" altLang="zh-CN" dirty="0">
                <a:solidFill>
                  <a:schemeClr val="tx1"/>
                </a:solidFill>
                <a:sym typeface="+mn-ea"/>
              </a:rPr>
              <a:t>构件</a:t>
            </a:r>
            <a:r>
              <a:rPr lang="zh-CN" altLang="zh-CN" dirty="0">
                <a:solidFill>
                  <a:schemeClr val="tx1"/>
                </a:solidFill>
              </a:rPr>
              <a:t>在目标系统中的部署方式。</a:t>
            </a:r>
          </a:p>
          <a:p>
            <a:endParaRPr lang="zh-CN" altLang="en-US" dirty="0"/>
          </a:p>
          <a:p>
            <a:endParaRPr lang="zh-CN" altLang="en-US" dirty="0"/>
          </a:p>
          <a:p>
            <a:endParaRPr lang="zh-CN" altLang="en-US" dirty="0"/>
          </a:p>
        </p:txBody>
      </p:sp>
      <p:sp>
        <p:nvSpPr>
          <p:cNvPr id="4" name="日期占位符 3"/>
          <p:cNvSpPr>
            <a:spLocks noGrp="1"/>
          </p:cNvSpPr>
          <p:nvPr>
            <p:ph type="dt" sz="half" idx="10"/>
          </p:nvPr>
        </p:nvSpPr>
        <p:spPr/>
        <p:txBody>
          <a:bodyPr/>
          <a:lstStyle/>
          <a:p>
            <a:fld id="{BD078A84-FE36-47B5-AC10-076EE1285D4A}" type="datetime1">
              <a:rPr lang="zh-CN" altLang="en-US" smtClean="0"/>
              <a:t>2023/11/2</a:t>
            </a:fld>
            <a:endParaRPr lang="zh-CN" altLang="en-US"/>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pPr/>
              <a:t>4</a:t>
            </a:fld>
            <a:endParaRPr lang="zh-CN" altLang="en-US"/>
          </a:p>
        </p:txBody>
      </p:sp>
    </p:spTree>
    <p:extLst>
      <p:ext uri="{BB962C8B-B14F-4D97-AF65-F5344CB8AC3E}">
        <p14:creationId xmlns:p14="http://schemas.microsoft.com/office/powerpoint/2010/main" val="181686826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 </a:t>
            </a:r>
            <a:r>
              <a:rPr lang="zh-CN" altLang="en-US" dirty="0"/>
              <a:t>面向对象架构设计</a:t>
            </a:r>
          </a:p>
        </p:txBody>
      </p:sp>
      <p:sp>
        <p:nvSpPr>
          <p:cNvPr id="3" name="内容占位符 2"/>
          <p:cNvSpPr>
            <a:spLocks noGrp="1"/>
          </p:cNvSpPr>
          <p:nvPr>
            <p:ph idx="1"/>
          </p:nvPr>
        </p:nvSpPr>
        <p:spPr/>
        <p:txBody>
          <a:bodyPr/>
          <a:lstStyle/>
          <a:p>
            <a:r>
              <a:rPr lang="zh-CN" altLang="en-US" dirty="0">
                <a:latin typeface="腾讯体 W3" panose="020C04030202040F0204" pitchFamily="34" charset="-122"/>
                <a:ea typeface="腾讯体 W3" panose="020C04030202040F0204" pitchFamily="34" charset="-122"/>
              </a:rPr>
              <a:t>步骤（</a:t>
            </a:r>
            <a:r>
              <a:rPr lang="en-US" altLang="zh-CN" dirty="0">
                <a:latin typeface="腾讯体 W3" panose="020C04030202040F0204" pitchFamily="34" charset="-122"/>
                <a:ea typeface="腾讯体 W3" panose="020C04030202040F0204" pitchFamily="34" charset="-122"/>
              </a:rPr>
              <a:t>2</a:t>
            </a:r>
            <a:r>
              <a:rPr lang="zh-CN" altLang="en-US" dirty="0">
                <a:latin typeface="腾讯体 W3" panose="020C04030202040F0204" pitchFamily="34" charset="-122"/>
                <a:ea typeface="腾讯体 W3" panose="020C04030202040F0204" pitchFamily="34" charset="-122"/>
              </a:rPr>
              <a:t>）：确定分析模型中类候选者的类型</a:t>
            </a:r>
          </a:p>
          <a:p>
            <a:endParaRPr lang="zh-CN" altLang="en-US" dirty="0"/>
          </a:p>
        </p:txBody>
      </p:sp>
      <p:sp>
        <p:nvSpPr>
          <p:cNvPr id="4" name="日期占位符 3"/>
          <p:cNvSpPr>
            <a:spLocks noGrp="1"/>
          </p:cNvSpPr>
          <p:nvPr>
            <p:ph type="dt" sz="half" idx="10"/>
          </p:nvPr>
        </p:nvSpPr>
        <p:spPr/>
        <p:txBody>
          <a:bodyPr/>
          <a:lstStyle/>
          <a:p>
            <a:fld id="{BD078A84-FE36-47B5-AC10-076EE1285D4A}" type="datetime1">
              <a:rPr lang="zh-CN" altLang="en-US" smtClean="0"/>
              <a:t>2023/11/2</a:t>
            </a:fld>
            <a:endParaRPr lang="zh-CN" altLang="en-US"/>
          </a:p>
        </p:txBody>
      </p:sp>
      <p:sp>
        <p:nvSpPr>
          <p:cNvPr id="5" name="页脚占位符 4"/>
          <p:cNvSpPr>
            <a:spLocks noGrp="1"/>
          </p:cNvSpPr>
          <p:nvPr>
            <p:ph type="ftr" sz="quarter" idx="11"/>
          </p:nvPr>
        </p:nvSpPr>
        <p:spPr/>
        <p:txBody>
          <a:bodyPr/>
          <a:lstStyle/>
          <a:p>
            <a:r>
              <a:rPr lang="zh-CN" altLang="en-US" dirty="0"/>
              <a:t>深圳大学 计算机与软件学院</a:t>
            </a:r>
            <a:r>
              <a:rPr lang="en-US" altLang="zh-CN" dirty="0"/>
              <a:t>《</a:t>
            </a:r>
            <a:r>
              <a:rPr lang="zh-CN" altLang="en-US" dirty="0"/>
              <a:t>软件工程</a:t>
            </a:r>
            <a:r>
              <a:rPr lang="en-US" altLang="zh-CN" dirty="0"/>
              <a:t>》</a:t>
            </a:r>
            <a:r>
              <a:rPr lang="zh-CN" altLang="en-US" dirty="0"/>
              <a:t>课程组</a:t>
            </a:r>
          </a:p>
        </p:txBody>
      </p:sp>
      <p:sp>
        <p:nvSpPr>
          <p:cNvPr id="6" name="灯片编号占位符 5"/>
          <p:cNvSpPr>
            <a:spLocks noGrp="1"/>
          </p:cNvSpPr>
          <p:nvPr>
            <p:ph type="sldNum" sz="quarter" idx="12"/>
          </p:nvPr>
        </p:nvSpPr>
        <p:spPr/>
        <p:txBody>
          <a:bodyPr/>
          <a:lstStyle/>
          <a:p>
            <a:fld id="{5B3F3CCD-5AE8-4BDA-99FD-25BB3DCCC447}" type="slidenum">
              <a:rPr lang="zh-CN" altLang="en-US" smtClean="0"/>
              <a:pPr/>
              <a:t>40</a:t>
            </a:fld>
            <a:endParaRPr lang="zh-CN" altLang="en-US"/>
          </a:p>
        </p:txBody>
      </p:sp>
      <p:sp>
        <p:nvSpPr>
          <p:cNvPr id="9" name="矩形 8">
            <a:extLst>
              <a:ext uri="{FF2B5EF4-FFF2-40B4-BE49-F238E27FC236}">
                <a16:creationId xmlns:a16="http://schemas.microsoft.com/office/drawing/2014/main" id="{68BEAC58-4BB3-841D-88D0-F4A316CE71F8}"/>
              </a:ext>
            </a:extLst>
          </p:cNvPr>
          <p:cNvSpPr/>
          <p:nvPr/>
        </p:nvSpPr>
        <p:spPr>
          <a:xfrm>
            <a:off x="1752194" y="1933108"/>
            <a:ext cx="2457716" cy="33839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A31137BF-5E4F-E285-E607-9DD5F48FE50D}"/>
              </a:ext>
            </a:extLst>
          </p:cNvPr>
          <p:cNvSpPr txBox="1"/>
          <p:nvPr/>
        </p:nvSpPr>
        <p:spPr>
          <a:xfrm>
            <a:off x="1387427" y="5479177"/>
            <a:ext cx="3442684" cy="369332"/>
          </a:xfrm>
          <a:prstGeom prst="rect">
            <a:avLst/>
          </a:prstGeom>
          <a:noFill/>
        </p:spPr>
        <p:txBody>
          <a:bodyPr wrap="square">
            <a:spAutoFit/>
          </a:bodyPr>
          <a:lstStyle/>
          <a:p>
            <a:r>
              <a:rPr lang="zh-CN" altLang="en-US" dirty="0">
                <a:latin typeface="腾讯体 W3" panose="020C04030202040F0204" pitchFamily="34" charset="-122"/>
                <a:ea typeface="腾讯体 W3" panose="020C04030202040F0204" pitchFamily="34" charset="-122"/>
              </a:rPr>
              <a:t>未确定类候选者类型的</a:t>
            </a:r>
            <a:r>
              <a:rPr lang="zh-CN" altLang="zh-CN" dirty="0">
                <a:latin typeface="腾讯体 W3" panose="020C04030202040F0204" pitchFamily="34" charset="-122"/>
                <a:ea typeface="腾讯体 W3" panose="020C04030202040F0204" pitchFamily="34" charset="-122"/>
              </a:rPr>
              <a:t>分析模型</a:t>
            </a:r>
            <a:endParaRPr lang="zh-CN" altLang="en-US" dirty="0">
              <a:latin typeface="腾讯体 W3" panose="020C04030202040F0204" pitchFamily="34" charset="-122"/>
              <a:ea typeface="腾讯体 W3" panose="020C04030202040F0204" pitchFamily="34" charset="-122"/>
            </a:endParaRPr>
          </a:p>
        </p:txBody>
      </p:sp>
      <p:sp>
        <p:nvSpPr>
          <p:cNvPr id="11" name="矩形 10">
            <a:extLst>
              <a:ext uri="{FF2B5EF4-FFF2-40B4-BE49-F238E27FC236}">
                <a16:creationId xmlns:a16="http://schemas.microsoft.com/office/drawing/2014/main" id="{F847C340-2B3E-5383-F50D-31BBA04D24AC}"/>
              </a:ext>
            </a:extLst>
          </p:cNvPr>
          <p:cNvSpPr/>
          <p:nvPr/>
        </p:nvSpPr>
        <p:spPr>
          <a:xfrm>
            <a:off x="7660118" y="1861904"/>
            <a:ext cx="2457716" cy="33839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CA1465FD-DEBC-D9E4-759F-BADC652EF008}"/>
              </a:ext>
            </a:extLst>
          </p:cNvPr>
          <p:cNvSpPr txBox="1"/>
          <p:nvPr/>
        </p:nvSpPr>
        <p:spPr>
          <a:xfrm>
            <a:off x="7355092" y="5380023"/>
            <a:ext cx="3523783" cy="369332"/>
          </a:xfrm>
          <a:prstGeom prst="rect">
            <a:avLst/>
          </a:prstGeom>
          <a:noFill/>
        </p:spPr>
        <p:txBody>
          <a:bodyPr wrap="square">
            <a:spAutoFit/>
          </a:bodyPr>
          <a:lstStyle/>
          <a:p>
            <a:r>
              <a:rPr lang="zh-CN" altLang="en-US" dirty="0">
                <a:latin typeface="腾讯体 W3" panose="020C04030202040F0204" pitchFamily="34" charset="-122"/>
                <a:ea typeface="腾讯体 W3" panose="020C04030202040F0204" pitchFamily="34" charset="-122"/>
              </a:rPr>
              <a:t>已确定类候选者类型的</a:t>
            </a:r>
            <a:r>
              <a:rPr lang="zh-CN" altLang="zh-CN" dirty="0">
                <a:latin typeface="腾讯体 W3" panose="020C04030202040F0204" pitchFamily="34" charset="-122"/>
                <a:ea typeface="腾讯体 W3" panose="020C04030202040F0204" pitchFamily="34" charset="-122"/>
              </a:rPr>
              <a:t>分析模型</a:t>
            </a:r>
            <a:endParaRPr lang="zh-CN" altLang="en-US" dirty="0">
              <a:latin typeface="腾讯体 W3" panose="020C04030202040F0204" pitchFamily="34" charset="-122"/>
              <a:ea typeface="腾讯体 W3" panose="020C04030202040F0204" pitchFamily="34" charset="-122"/>
            </a:endParaRPr>
          </a:p>
        </p:txBody>
      </p:sp>
      <p:sp>
        <p:nvSpPr>
          <p:cNvPr id="13" name="矩形 12">
            <a:extLst>
              <a:ext uri="{FF2B5EF4-FFF2-40B4-BE49-F238E27FC236}">
                <a16:creationId xmlns:a16="http://schemas.microsoft.com/office/drawing/2014/main" id="{25DD5BB0-CC7E-2F1A-D94B-E6C8B2C6ADD4}"/>
              </a:ext>
            </a:extLst>
          </p:cNvPr>
          <p:cNvSpPr/>
          <p:nvPr/>
        </p:nvSpPr>
        <p:spPr>
          <a:xfrm>
            <a:off x="2074166" y="2280837"/>
            <a:ext cx="777615" cy="4608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id="{F4B22BB6-5ECC-A043-4A35-5F30870C59B1}"/>
              </a:ext>
            </a:extLst>
          </p:cNvPr>
          <p:cNvSpPr/>
          <p:nvPr/>
        </p:nvSpPr>
        <p:spPr>
          <a:xfrm>
            <a:off x="3231118" y="2280837"/>
            <a:ext cx="777615" cy="4608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a:extLst>
              <a:ext uri="{FF2B5EF4-FFF2-40B4-BE49-F238E27FC236}">
                <a16:creationId xmlns:a16="http://schemas.microsoft.com/office/drawing/2014/main" id="{B380E22B-836F-8A5B-4FBF-9B4F601A959D}"/>
              </a:ext>
            </a:extLst>
          </p:cNvPr>
          <p:cNvSpPr/>
          <p:nvPr/>
        </p:nvSpPr>
        <p:spPr>
          <a:xfrm>
            <a:off x="1936520" y="3717018"/>
            <a:ext cx="777615" cy="4608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a:extLst>
              <a:ext uri="{FF2B5EF4-FFF2-40B4-BE49-F238E27FC236}">
                <a16:creationId xmlns:a16="http://schemas.microsoft.com/office/drawing/2014/main" id="{E7573D95-8FE2-D723-74DC-ED4D0E12E938}"/>
              </a:ext>
            </a:extLst>
          </p:cNvPr>
          <p:cNvSpPr/>
          <p:nvPr/>
        </p:nvSpPr>
        <p:spPr>
          <a:xfrm>
            <a:off x="2074166" y="3030333"/>
            <a:ext cx="777615" cy="4608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a:extLst>
              <a:ext uri="{FF2B5EF4-FFF2-40B4-BE49-F238E27FC236}">
                <a16:creationId xmlns:a16="http://schemas.microsoft.com/office/drawing/2014/main" id="{EE4AD4FB-2E8C-D809-01EB-F6D6C6BEF00A}"/>
              </a:ext>
            </a:extLst>
          </p:cNvPr>
          <p:cNvSpPr/>
          <p:nvPr/>
        </p:nvSpPr>
        <p:spPr>
          <a:xfrm>
            <a:off x="3108769" y="3025664"/>
            <a:ext cx="777615" cy="4608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a:extLst>
              <a:ext uri="{FF2B5EF4-FFF2-40B4-BE49-F238E27FC236}">
                <a16:creationId xmlns:a16="http://schemas.microsoft.com/office/drawing/2014/main" id="{A0EBFA15-4775-F458-14E7-6314EEC15EC5}"/>
              </a:ext>
            </a:extLst>
          </p:cNvPr>
          <p:cNvSpPr/>
          <p:nvPr/>
        </p:nvSpPr>
        <p:spPr>
          <a:xfrm>
            <a:off x="3040613" y="3706192"/>
            <a:ext cx="777615" cy="4608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a:extLst>
              <a:ext uri="{FF2B5EF4-FFF2-40B4-BE49-F238E27FC236}">
                <a16:creationId xmlns:a16="http://schemas.microsoft.com/office/drawing/2014/main" id="{F1C9D4C4-0C09-E8CF-10F4-CB7448D40699}"/>
              </a:ext>
            </a:extLst>
          </p:cNvPr>
          <p:cNvSpPr/>
          <p:nvPr/>
        </p:nvSpPr>
        <p:spPr>
          <a:xfrm>
            <a:off x="2085972" y="4554144"/>
            <a:ext cx="777615" cy="4608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a:extLst>
              <a:ext uri="{FF2B5EF4-FFF2-40B4-BE49-F238E27FC236}">
                <a16:creationId xmlns:a16="http://schemas.microsoft.com/office/drawing/2014/main" id="{4996423D-09EC-AC69-835C-EE1BBF4C1920}"/>
              </a:ext>
            </a:extLst>
          </p:cNvPr>
          <p:cNvSpPr/>
          <p:nvPr/>
        </p:nvSpPr>
        <p:spPr>
          <a:xfrm>
            <a:off x="3255803" y="4455688"/>
            <a:ext cx="777615" cy="4608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a:extLst>
              <a:ext uri="{FF2B5EF4-FFF2-40B4-BE49-F238E27FC236}">
                <a16:creationId xmlns:a16="http://schemas.microsoft.com/office/drawing/2014/main" id="{F433EA1D-FE9E-64D3-050F-7841DC8A72C3}"/>
              </a:ext>
            </a:extLst>
          </p:cNvPr>
          <p:cNvSpPr/>
          <p:nvPr/>
        </p:nvSpPr>
        <p:spPr>
          <a:xfrm>
            <a:off x="7960032" y="2183486"/>
            <a:ext cx="777615" cy="46089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a:extLst>
              <a:ext uri="{FF2B5EF4-FFF2-40B4-BE49-F238E27FC236}">
                <a16:creationId xmlns:a16="http://schemas.microsoft.com/office/drawing/2014/main" id="{83EC1158-7776-77FB-B259-4A18C4C49936}"/>
              </a:ext>
            </a:extLst>
          </p:cNvPr>
          <p:cNvSpPr/>
          <p:nvPr/>
        </p:nvSpPr>
        <p:spPr>
          <a:xfrm>
            <a:off x="9116984" y="2183486"/>
            <a:ext cx="777615" cy="46089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a:extLst>
              <a:ext uri="{FF2B5EF4-FFF2-40B4-BE49-F238E27FC236}">
                <a16:creationId xmlns:a16="http://schemas.microsoft.com/office/drawing/2014/main" id="{5569AABE-93CA-1793-BA55-CF0CB19B5E7F}"/>
              </a:ext>
            </a:extLst>
          </p:cNvPr>
          <p:cNvSpPr/>
          <p:nvPr/>
        </p:nvSpPr>
        <p:spPr>
          <a:xfrm>
            <a:off x="7822386" y="3619667"/>
            <a:ext cx="777615" cy="46089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a:extLst>
              <a:ext uri="{FF2B5EF4-FFF2-40B4-BE49-F238E27FC236}">
                <a16:creationId xmlns:a16="http://schemas.microsoft.com/office/drawing/2014/main" id="{AA00151C-04F3-F6C7-F34D-7AB846C03D09}"/>
              </a:ext>
            </a:extLst>
          </p:cNvPr>
          <p:cNvSpPr/>
          <p:nvPr/>
        </p:nvSpPr>
        <p:spPr>
          <a:xfrm>
            <a:off x="7960032" y="2932982"/>
            <a:ext cx="777615" cy="46089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a:extLst>
              <a:ext uri="{FF2B5EF4-FFF2-40B4-BE49-F238E27FC236}">
                <a16:creationId xmlns:a16="http://schemas.microsoft.com/office/drawing/2014/main" id="{55037A3C-A242-D62F-3AE0-7E7773F936B2}"/>
              </a:ext>
            </a:extLst>
          </p:cNvPr>
          <p:cNvSpPr/>
          <p:nvPr/>
        </p:nvSpPr>
        <p:spPr>
          <a:xfrm>
            <a:off x="8994635" y="2928313"/>
            <a:ext cx="777615" cy="460895"/>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a:extLst>
              <a:ext uri="{FF2B5EF4-FFF2-40B4-BE49-F238E27FC236}">
                <a16:creationId xmlns:a16="http://schemas.microsoft.com/office/drawing/2014/main" id="{EF27F75D-BF34-5376-D44D-4CC5DC04BC23}"/>
              </a:ext>
            </a:extLst>
          </p:cNvPr>
          <p:cNvSpPr/>
          <p:nvPr/>
        </p:nvSpPr>
        <p:spPr>
          <a:xfrm>
            <a:off x="8926479" y="3608841"/>
            <a:ext cx="777615" cy="46089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a:extLst>
              <a:ext uri="{FF2B5EF4-FFF2-40B4-BE49-F238E27FC236}">
                <a16:creationId xmlns:a16="http://schemas.microsoft.com/office/drawing/2014/main" id="{EA0867BA-195E-8A87-8C71-455AB448BA4D}"/>
              </a:ext>
            </a:extLst>
          </p:cNvPr>
          <p:cNvSpPr/>
          <p:nvPr/>
        </p:nvSpPr>
        <p:spPr>
          <a:xfrm>
            <a:off x="7971838" y="4456793"/>
            <a:ext cx="777615" cy="46089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8" name="矩形 27">
            <a:extLst>
              <a:ext uri="{FF2B5EF4-FFF2-40B4-BE49-F238E27FC236}">
                <a16:creationId xmlns:a16="http://schemas.microsoft.com/office/drawing/2014/main" id="{AE50523A-4D23-592A-AB1E-C8DC0878EE74}"/>
              </a:ext>
            </a:extLst>
          </p:cNvPr>
          <p:cNvSpPr/>
          <p:nvPr/>
        </p:nvSpPr>
        <p:spPr>
          <a:xfrm>
            <a:off x="9141669" y="4358337"/>
            <a:ext cx="777615" cy="460895"/>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9" name="直接箭头连接符 28">
            <a:extLst>
              <a:ext uri="{FF2B5EF4-FFF2-40B4-BE49-F238E27FC236}">
                <a16:creationId xmlns:a16="http://schemas.microsoft.com/office/drawing/2014/main" id="{674B61DF-C059-50D7-EF9A-9C98EF437D66}"/>
              </a:ext>
            </a:extLst>
          </p:cNvPr>
          <p:cNvCxnSpPr>
            <a:cxnSpLocks/>
          </p:cNvCxnSpPr>
          <p:nvPr/>
        </p:nvCxnSpPr>
        <p:spPr>
          <a:xfrm>
            <a:off x="4534167" y="3732166"/>
            <a:ext cx="2660397" cy="119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文本框 29">
            <a:extLst>
              <a:ext uri="{FF2B5EF4-FFF2-40B4-BE49-F238E27FC236}">
                <a16:creationId xmlns:a16="http://schemas.microsoft.com/office/drawing/2014/main" id="{690DD609-E899-B6D6-45FB-B8EF3BC9B8E9}"/>
              </a:ext>
            </a:extLst>
          </p:cNvPr>
          <p:cNvSpPr txBox="1"/>
          <p:nvPr/>
        </p:nvSpPr>
        <p:spPr>
          <a:xfrm>
            <a:off x="4498885" y="3255561"/>
            <a:ext cx="2832951" cy="369332"/>
          </a:xfrm>
          <a:prstGeom prst="rect">
            <a:avLst/>
          </a:prstGeom>
          <a:noFill/>
        </p:spPr>
        <p:txBody>
          <a:bodyPr wrap="square">
            <a:spAutoFit/>
          </a:bodyPr>
          <a:lstStyle/>
          <a:p>
            <a:r>
              <a:rPr lang="zh-CN" altLang="zh-CN" dirty="0">
                <a:latin typeface="腾讯体 W3" panose="020C04030202040F0204" pitchFamily="34" charset="-122"/>
                <a:ea typeface="腾讯体 W3" panose="020C04030202040F0204" pitchFamily="34" charset="-122"/>
              </a:rPr>
              <a:t>所选软件系统架构模型</a:t>
            </a:r>
            <a:endParaRPr lang="zh-CN" altLang="en-US" dirty="0">
              <a:latin typeface="腾讯体 W3" panose="020C04030202040F0204" pitchFamily="34" charset="-122"/>
              <a:ea typeface="腾讯体 W3" panose="020C04030202040F0204" pitchFamily="34" charset="-122"/>
            </a:endParaRPr>
          </a:p>
        </p:txBody>
      </p:sp>
    </p:spTree>
    <p:extLst>
      <p:ext uri="{BB962C8B-B14F-4D97-AF65-F5344CB8AC3E}">
        <p14:creationId xmlns:p14="http://schemas.microsoft.com/office/powerpoint/2010/main" val="105763587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 </a:t>
            </a:r>
            <a:r>
              <a:rPr lang="zh-CN" altLang="en-US" dirty="0"/>
              <a:t>面向对象架构设计</a:t>
            </a:r>
          </a:p>
        </p:txBody>
      </p:sp>
      <p:sp>
        <p:nvSpPr>
          <p:cNvPr id="4" name="日期占位符 3"/>
          <p:cNvSpPr>
            <a:spLocks noGrp="1"/>
          </p:cNvSpPr>
          <p:nvPr>
            <p:ph type="dt" sz="half" idx="10"/>
          </p:nvPr>
        </p:nvSpPr>
        <p:spPr/>
        <p:txBody>
          <a:bodyPr/>
          <a:lstStyle/>
          <a:p>
            <a:fld id="{BD078A84-FE36-47B5-AC10-076EE1285D4A}" type="datetime1">
              <a:rPr lang="zh-CN" altLang="en-US" smtClean="0"/>
              <a:t>2023/11/2</a:t>
            </a:fld>
            <a:endParaRPr lang="zh-CN" altLang="en-US"/>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pPr/>
              <a:t>41</a:t>
            </a:fld>
            <a:endParaRPr lang="zh-CN" altLang="en-US"/>
          </a:p>
        </p:txBody>
      </p:sp>
      <p:sp>
        <p:nvSpPr>
          <p:cNvPr id="8" name="文本框 7">
            <a:extLst>
              <a:ext uri="{FF2B5EF4-FFF2-40B4-BE49-F238E27FC236}">
                <a16:creationId xmlns:a16="http://schemas.microsoft.com/office/drawing/2014/main" id="{40F3CBF2-3514-E8C8-7D32-20F4FA0CB221}"/>
              </a:ext>
            </a:extLst>
          </p:cNvPr>
          <p:cNvSpPr txBox="1"/>
          <p:nvPr/>
        </p:nvSpPr>
        <p:spPr>
          <a:xfrm>
            <a:off x="635961" y="1019177"/>
            <a:ext cx="7248524" cy="369332"/>
          </a:xfrm>
          <a:prstGeom prst="rect">
            <a:avLst/>
          </a:prstGeom>
          <a:noFill/>
        </p:spPr>
        <p:txBody>
          <a:bodyPr wrap="square">
            <a:spAutoFit/>
          </a:bodyPr>
          <a:lstStyle/>
          <a:p>
            <a:r>
              <a:rPr lang="zh-CN" altLang="en-US" dirty="0">
                <a:latin typeface="腾讯体 W3" panose="020C04030202040F0204" pitchFamily="34" charset="-122"/>
                <a:ea typeface="腾讯体 W3" panose="020C04030202040F0204" pitchFamily="34" charset="-122"/>
              </a:rPr>
              <a:t>案例：以经典的模型/视图/控制器模式（MVC模式）为架构模型</a:t>
            </a:r>
          </a:p>
        </p:txBody>
      </p:sp>
      <p:graphicFrame>
        <p:nvGraphicFramePr>
          <p:cNvPr id="10" name="内容占位符 9">
            <a:extLst>
              <a:ext uri="{FF2B5EF4-FFF2-40B4-BE49-F238E27FC236}">
                <a16:creationId xmlns:a16="http://schemas.microsoft.com/office/drawing/2014/main" id="{62B233FE-D5CA-0446-49F0-9D91F34DD22B}"/>
              </a:ext>
            </a:extLst>
          </p:cNvPr>
          <p:cNvGraphicFramePr>
            <a:graphicFrameLocks noGrp="1"/>
          </p:cNvGraphicFramePr>
          <p:nvPr>
            <p:ph idx="1"/>
            <p:extLst>
              <p:ext uri="{D42A27DB-BD31-4B8C-83A1-F6EECF244321}">
                <p14:modId xmlns:p14="http://schemas.microsoft.com/office/powerpoint/2010/main" val="2526779447"/>
              </p:ext>
            </p:extLst>
          </p:nvPr>
        </p:nvGraphicFramePr>
        <p:xfrm>
          <a:off x="2448719" y="1657350"/>
          <a:ext cx="7294562" cy="25527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4505625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 </a:t>
            </a:r>
            <a:r>
              <a:rPr lang="zh-CN" altLang="en-US" dirty="0"/>
              <a:t>面向对象架构设计</a:t>
            </a:r>
          </a:p>
        </p:txBody>
      </p:sp>
      <p:sp>
        <p:nvSpPr>
          <p:cNvPr id="3" name="内容占位符 2"/>
          <p:cNvSpPr>
            <a:spLocks noGrp="1"/>
          </p:cNvSpPr>
          <p:nvPr>
            <p:ph idx="1"/>
          </p:nvPr>
        </p:nvSpPr>
        <p:spPr/>
        <p:txBody>
          <a:bodyPr/>
          <a:lstStyle/>
          <a:p>
            <a:r>
              <a:rPr lang="zh-CN" altLang="en-US" dirty="0"/>
              <a:t>① </a:t>
            </a:r>
            <a:r>
              <a:rPr lang="zh-CN" altLang="zh-CN" dirty="0"/>
              <a:t>边界类</a:t>
            </a:r>
            <a:endParaRPr lang="en-US" altLang="zh-CN" dirty="0"/>
          </a:p>
          <a:p>
            <a:r>
              <a:rPr lang="en-US" altLang="zh-CN" dirty="0"/>
              <a:t>        </a:t>
            </a:r>
            <a:r>
              <a:rPr lang="zh-CN" altLang="zh-CN" dirty="0"/>
              <a:t>系统外部环境与内部运作之间进行交互的类。</a:t>
            </a:r>
            <a:endParaRPr lang="en-US" altLang="zh-CN" dirty="0"/>
          </a:p>
          <a:p>
            <a:endParaRPr lang="en-US" altLang="zh-CN" sz="1400"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en-US" altLang="zh-CN" dirty="0"/>
          </a:p>
          <a:p>
            <a:endParaRPr lang="en-US" altLang="zh-CN" dirty="0"/>
          </a:p>
          <a:p>
            <a:r>
              <a:rPr lang="zh-CN" altLang="en-US" dirty="0"/>
              <a:t>       常见边界类：窗口、提示框、对话框、通信接口、与外部交互的接口、</a:t>
            </a:r>
            <a:r>
              <a:rPr lang="en-US" altLang="zh-CN" dirty="0"/>
              <a:t>API</a:t>
            </a:r>
            <a:r>
              <a:rPr lang="zh-CN" altLang="en-US" dirty="0"/>
              <a:t>等。</a:t>
            </a:r>
          </a:p>
          <a:p>
            <a:endParaRPr lang="zh-CN" altLang="zh-CN" dirty="0"/>
          </a:p>
          <a:p>
            <a:endParaRPr lang="zh-CN" altLang="en-US" dirty="0"/>
          </a:p>
        </p:txBody>
      </p:sp>
      <p:sp>
        <p:nvSpPr>
          <p:cNvPr id="4" name="日期占位符 3"/>
          <p:cNvSpPr>
            <a:spLocks noGrp="1"/>
          </p:cNvSpPr>
          <p:nvPr>
            <p:ph type="dt" sz="half" idx="10"/>
          </p:nvPr>
        </p:nvSpPr>
        <p:spPr/>
        <p:txBody>
          <a:bodyPr/>
          <a:lstStyle/>
          <a:p>
            <a:fld id="{BD078A84-FE36-47B5-AC10-076EE1285D4A}" type="datetime1">
              <a:rPr lang="zh-CN" altLang="en-US" smtClean="0"/>
              <a:t>2023/11/2</a:t>
            </a:fld>
            <a:endParaRPr lang="zh-CN" altLang="en-US"/>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pPr/>
              <a:t>42</a:t>
            </a:fld>
            <a:endParaRPr lang="zh-CN" altLang="en-US"/>
          </a:p>
        </p:txBody>
      </p:sp>
      <p:pic>
        <p:nvPicPr>
          <p:cNvPr id="7" name="图片 6">
            <a:extLst>
              <a:ext uri="{FF2B5EF4-FFF2-40B4-BE49-F238E27FC236}">
                <a16:creationId xmlns:a16="http://schemas.microsoft.com/office/drawing/2014/main" id="{C8A683A8-E2CB-FB03-A5ED-50127BB0466B}"/>
              </a:ext>
            </a:extLst>
          </p:cNvPr>
          <p:cNvPicPr>
            <a:picLocks noChangeAspect="1"/>
          </p:cNvPicPr>
          <p:nvPr/>
        </p:nvPicPr>
        <p:blipFill rotWithShape="1">
          <a:blip r:embed="rId2"/>
          <a:srcRect r="27845" b="33772"/>
          <a:stretch/>
        </p:blipFill>
        <p:spPr>
          <a:xfrm>
            <a:off x="8952014" y="1452828"/>
            <a:ext cx="1896887" cy="1513964"/>
          </a:xfrm>
          <a:prstGeom prst="rect">
            <a:avLst/>
          </a:prstGeom>
        </p:spPr>
      </p:pic>
    </p:spTree>
    <p:extLst>
      <p:ext uri="{BB962C8B-B14F-4D97-AF65-F5344CB8AC3E}">
        <p14:creationId xmlns:p14="http://schemas.microsoft.com/office/powerpoint/2010/main" val="339808324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 </a:t>
            </a:r>
            <a:r>
              <a:rPr lang="zh-CN" altLang="en-US" dirty="0"/>
              <a:t>面向对象架构设计</a:t>
            </a:r>
          </a:p>
        </p:txBody>
      </p:sp>
      <p:sp>
        <p:nvSpPr>
          <p:cNvPr id="3" name="内容占位符 2"/>
          <p:cNvSpPr>
            <a:spLocks noGrp="1"/>
          </p:cNvSpPr>
          <p:nvPr>
            <p:ph idx="1"/>
          </p:nvPr>
        </p:nvSpPr>
        <p:spPr/>
        <p:txBody>
          <a:bodyPr/>
          <a:lstStyle/>
          <a:p>
            <a:r>
              <a:rPr lang="zh-CN" altLang="zh-CN" dirty="0"/>
              <a:t>“网络抓包分析软件”</a:t>
            </a:r>
            <a:r>
              <a:rPr lang="zh-CN" altLang="en-US" dirty="0"/>
              <a:t>中的边界类：</a:t>
            </a:r>
            <a:endParaRPr lang="en-US" altLang="zh-CN" dirty="0"/>
          </a:p>
          <a:p>
            <a:endParaRPr lang="en-US" altLang="zh-CN" dirty="0"/>
          </a:p>
          <a:p>
            <a:r>
              <a:rPr lang="zh-CN" altLang="zh-CN" dirty="0"/>
              <a:t>网卡列表弹框</a:t>
            </a:r>
            <a:r>
              <a:rPr lang="en-US" altLang="zh-CN" dirty="0"/>
              <a:t>  </a:t>
            </a:r>
            <a:r>
              <a:rPr lang="zh-CN" altLang="zh-CN" dirty="0"/>
              <a:t>字段提示框</a:t>
            </a:r>
            <a:r>
              <a:rPr lang="en-US" altLang="zh-CN" dirty="0"/>
              <a:t>  </a:t>
            </a:r>
            <a:r>
              <a:rPr lang="zh-CN" altLang="zh-CN" dirty="0"/>
              <a:t>软件界面</a:t>
            </a:r>
            <a:r>
              <a:rPr lang="en-US" altLang="zh-CN" dirty="0"/>
              <a:t> </a:t>
            </a:r>
            <a:r>
              <a:rPr lang="zh-CN" altLang="zh-CN" dirty="0"/>
              <a:t>抓包列表窗口</a:t>
            </a:r>
            <a:r>
              <a:rPr lang="en-US" altLang="zh-CN" dirty="0"/>
              <a:t> </a:t>
            </a:r>
            <a:r>
              <a:rPr lang="zh-CN" altLang="zh-CN" dirty="0"/>
              <a:t>内容窗口</a:t>
            </a:r>
            <a:r>
              <a:rPr lang="en-US" altLang="zh-CN" dirty="0"/>
              <a:t> </a:t>
            </a:r>
          </a:p>
          <a:p>
            <a:r>
              <a:rPr lang="en-US" altLang="zh-CN" dirty="0"/>
              <a:t>IP</a:t>
            </a:r>
            <a:r>
              <a:rPr lang="zh-CN" altLang="zh-CN" dirty="0"/>
              <a:t>层内容窗口</a:t>
            </a:r>
            <a:r>
              <a:rPr lang="en-US" altLang="zh-CN" dirty="0"/>
              <a:t> TCP</a:t>
            </a:r>
            <a:r>
              <a:rPr lang="zh-CN" altLang="zh-CN" dirty="0"/>
              <a:t>层内容窗口</a:t>
            </a:r>
            <a:r>
              <a:rPr lang="en-US" altLang="zh-CN" dirty="0"/>
              <a:t>  HTTP</a:t>
            </a:r>
            <a:r>
              <a:rPr lang="zh-CN" altLang="zh-CN" dirty="0"/>
              <a:t>层内容窗口</a:t>
            </a:r>
            <a:endParaRPr lang="en-US" altLang="zh-CN" dirty="0"/>
          </a:p>
          <a:p>
            <a:endParaRPr lang="zh-CN" altLang="en-US" dirty="0"/>
          </a:p>
        </p:txBody>
      </p:sp>
      <p:sp>
        <p:nvSpPr>
          <p:cNvPr id="4" name="日期占位符 3"/>
          <p:cNvSpPr>
            <a:spLocks noGrp="1"/>
          </p:cNvSpPr>
          <p:nvPr>
            <p:ph type="dt" sz="half" idx="10"/>
          </p:nvPr>
        </p:nvSpPr>
        <p:spPr/>
        <p:txBody>
          <a:bodyPr/>
          <a:lstStyle/>
          <a:p>
            <a:fld id="{BD078A84-FE36-47B5-AC10-076EE1285D4A}" type="datetime1">
              <a:rPr lang="zh-CN" altLang="en-US" smtClean="0"/>
              <a:t>2023/11/2</a:t>
            </a:fld>
            <a:endParaRPr lang="zh-CN" altLang="en-US"/>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pPr/>
              <a:t>43</a:t>
            </a:fld>
            <a:endParaRPr lang="zh-CN" altLang="en-US"/>
          </a:p>
        </p:txBody>
      </p:sp>
      <p:sp>
        <p:nvSpPr>
          <p:cNvPr id="7" name="文本框 6">
            <a:extLst>
              <a:ext uri="{FF2B5EF4-FFF2-40B4-BE49-F238E27FC236}">
                <a16:creationId xmlns:a16="http://schemas.microsoft.com/office/drawing/2014/main" id="{7D9FDDDE-CD52-69E7-8934-19DB7C6606C7}"/>
              </a:ext>
            </a:extLst>
          </p:cNvPr>
          <p:cNvSpPr txBox="1"/>
          <p:nvPr/>
        </p:nvSpPr>
        <p:spPr>
          <a:xfrm>
            <a:off x="8183880" y="936327"/>
            <a:ext cx="3079053" cy="369332"/>
          </a:xfrm>
          <a:prstGeom prst="rect">
            <a:avLst/>
          </a:prstGeom>
          <a:solidFill>
            <a:srgbClr val="FF0000"/>
          </a:solidFill>
        </p:spPr>
        <p:txBody>
          <a:bodyPr wrap="square">
            <a:spAutoFit/>
          </a:bodyPr>
          <a:lstStyle/>
          <a:p>
            <a:r>
              <a:rPr lang="zh-CN" altLang="zh-CN" sz="1800" dirty="0">
                <a:solidFill>
                  <a:schemeClr val="bg1"/>
                </a:solidFill>
                <a:latin typeface="腾讯体 W3" panose="020C04030202040F0204" pitchFamily="34" charset="-122"/>
                <a:ea typeface="腾讯体 W3" panose="020C04030202040F0204" pitchFamily="34" charset="-122"/>
              </a:rPr>
              <a:t>抓取并分析网络数据包</a:t>
            </a:r>
            <a:r>
              <a:rPr lang="zh-CN" altLang="en-US" sz="1800" dirty="0">
                <a:solidFill>
                  <a:schemeClr val="bg1"/>
                </a:solidFill>
                <a:latin typeface="腾讯体 W3" panose="020C04030202040F0204" pitchFamily="34" charset="-122"/>
                <a:ea typeface="腾讯体 W3" panose="020C04030202040F0204" pitchFamily="34" charset="-122"/>
              </a:rPr>
              <a:t>案例</a:t>
            </a:r>
            <a:endParaRPr lang="zh-CN" altLang="en-US" dirty="0">
              <a:solidFill>
                <a:schemeClr val="bg1"/>
              </a:solidFill>
              <a:latin typeface="腾讯体 W3" panose="020C04030202040F0204" pitchFamily="34" charset="-122"/>
              <a:ea typeface="腾讯体 W3" panose="020C04030202040F0204" pitchFamily="34" charset="-122"/>
            </a:endParaRPr>
          </a:p>
        </p:txBody>
      </p:sp>
    </p:spTree>
    <p:extLst>
      <p:ext uri="{BB962C8B-B14F-4D97-AF65-F5344CB8AC3E}">
        <p14:creationId xmlns:p14="http://schemas.microsoft.com/office/powerpoint/2010/main" val="199592467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 </a:t>
            </a:r>
            <a:r>
              <a:rPr lang="zh-CN" altLang="en-US" dirty="0"/>
              <a:t>面向对象架构设计</a:t>
            </a:r>
          </a:p>
        </p:txBody>
      </p:sp>
      <p:sp>
        <p:nvSpPr>
          <p:cNvPr id="3" name="内容占位符 2"/>
          <p:cNvSpPr>
            <a:spLocks noGrp="1"/>
          </p:cNvSpPr>
          <p:nvPr>
            <p:ph idx="1"/>
          </p:nvPr>
        </p:nvSpPr>
        <p:spPr/>
        <p:txBody>
          <a:bodyPr/>
          <a:lstStyle/>
          <a:p>
            <a:r>
              <a:rPr lang="zh-CN" altLang="en-US" dirty="0"/>
              <a:t>② </a:t>
            </a:r>
            <a:r>
              <a:rPr lang="zh-CN" altLang="zh-CN" dirty="0"/>
              <a:t>实体类</a:t>
            </a:r>
            <a:endParaRPr lang="en-US" altLang="zh-CN" dirty="0"/>
          </a:p>
          <a:p>
            <a:r>
              <a:rPr lang="en-US" altLang="zh-CN" dirty="0"/>
              <a:t>        </a:t>
            </a:r>
            <a:r>
              <a:rPr lang="zh-CN" altLang="zh-CN" dirty="0"/>
              <a:t>用于表达系统中的信息存储（数据存储对象），能够对数据内容进行封装、存储。</a:t>
            </a:r>
            <a:endParaRPr lang="en-US" altLang="zh-CN" dirty="0"/>
          </a:p>
          <a:p>
            <a:endParaRPr lang="zh-CN" altLang="en-US" dirty="0"/>
          </a:p>
        </p:txBody>
      </p:sp>
      <p:sp>
        <p:nvSpPr>
          <p:cNvPr id="4" name="日期占位符 3"/>
          <p:cNvSpPr>
            <a:spLocks noGrp="1"/>
          </p:cNvSpPr>
          <p:nvPr>
            <p:ph type="dt" sz="half" idx="10"/>
          </p:nvPr>
        </p:nvSpPr>
        <p:spPr/>
        <p:txBody>
          <a:bodyPr/>
          <a:lstStyle/>
          <a:p>
            <a:fld id="{BD078A84-FE36-47B5-AC10-076EE1285D4A}" type="datetime1">
              <a:rPr lang="zh-CN" altLang="en-US" smtClean="0"/>
              <a:t>2023/11/2</a:t>
            </a:fld>
            <a:endParaRPr lang="zh-CN" altLang="en-US"/>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pPr/>
              <a:t>44</a:t>
            </a:fld>
            <a:endParaRPr lang="zh-CN" altLang="en-US"/>
          </a:p>
        </p:txBody>
      </p:sp>
      <p:pic>
        <p:nvPicPr>
          <p:cNvPr id="7" name="图片 6">
            <a:extLst>
              <a:ext uri="{FF2B5EF4-FFF2-40B4-BE49-F238E27FC236}">
                <a16:creationId xmlns:a16="http://schemas.microsoft.com/office/drawing/2014/main" id="{801E05A4-0698-7655-6DB8-F030B4C00A90}"/>
              </a:ext>
            </a:extLst>
          </p:cNvPr>
          <p:cNvPicPr>
            <a:picLocks noChangeAspect="1"/>
          </p:cNvPicPr>
          <p:nvPr/>
        </p:nvPicPr>
        <p:blipFill rotWithShape="1">
          <a:blip r:embed="rId2"/>
          <a:srcRect l="5502" t="8170" r="30812" b="34366"/>
          <a:stretch/>
        </p:blipFill>
        <p:spPr>
          <a:xfrm>
            <a:off x="9881785" y="2432766"/>
            <a:ext cx="1674254" cy="1313645"/>
          </a:xfrm>
          <a:prstGeom prst="rect">
            <a:avLst/>
          </a:prstGeom>
        </p:spPr>
      </p:pic>
    </p:spTree>
    <p:extLst>
      <p:ext uri="{BB962C8B-B14F-4D97-AF65-F5344CB8AC3E}">
        <p14:creationId xmlns:p14="http://schemas.microsoft.com/office/powerpoint/2010/main" val="26130077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 </a:t>
            </a:r>
            <a:r>
              <a:rPr lang="zh-CN" altLang="en-US" dirty="0"/>
              <a:t>面向对象架构设计</a:t>
            </a:r>
          </a:p>
        </p:txBody>
      </p:sp>
      <p:sp>
        <p:nvSpPr>
          <p:cNvPr id="3" name="内容占位符 2"/>
          <p:cNvSpPr>
            <a:spLocks noGrp="1"/>
          </p:cNvSpPr>
          <p:nvPr>
            <p:ph idx="1"/>
          </p:nvPr>
        </p:nvSpPr>
        <p:spPr/>
        <p:txBody>
          <a:bodyPr/>
          <a:lstStyle/>
          <a:p>
            <a:r>
              <a:rPr lang="zh-CN" altLang="zh-CN" dirty="0"/>
              <a:t>“网络抓包分析软件”</a:t>
            </a:r>
            <a:r>
              <a:rPr lang="zh-CN" altLang="en-US" dirty="0"/>
              <a:t>中的实体类：</a:t>
            </a:r>
            <a:endParaRPr lang="en-US" altLang="zh-CN" dirty="0"/>
          </a:p>
          <a:p>
            <a:endParaRPr lang="en-US" altLang="zh-CN" dirty="0"/>
          </a:p>
          <a:p>
            <a:r>
              <a:rPr lang="zh-CN" altLang="zh-CN" dirty="0"/>
              <a:t>用户</a:t>
            </a:r>
            <a:r>
              <a:rPr lang="en-US" altLang="zh-CN" dirty="0"/>
              <a:t>  </a:t>
            </a:r>
            <a:r>
              <a:rPr lang="zh-CN" altLang="zh-CN" dirty="0"/>
              <a:t>网络数据包</a:t>
            </a:r>
            <a:r>
              <a:rPr lang="en-US" altLang="zh-CN" dirty="0"/>
              <a:t>  </a:t>
            </a:r>
            <a:r>
              <a:rPr lang="zh-CN" altLang="zh-CN" dirty="0"/>
              <a:t>网卡等类候选者</a:t>
            </a:r>
            <a:endParaRPr lang="zh-CN" altLang="en-US" dirty="0"/>
          </a:p>
        </p:txBody>
      </p:sp>
      <p:sp>
        <p:nvSpPr>
          <p:cNvPr id="4" name="日期占位符 3"/>
          <p:cNvSpPr>
            <a:spLocks noGrp="1"/>
          </p:cNvSpPr>
          <p:nvPr>
            <p:ph type="dt" sz="half" idx="10"/>
          </p:nvPr>
        </p:nvSpPr>
        <p:spPr/>
        <p:txBody>
          <a:bodyPr/>
          <a:lstStyle/>
          <a:p>
            <a:fld id="{BD078A84-FE36-47B5-AC10-076EE1285D4A}" type="datetime1">
              <a:rPr lang="zh-CN" altLang="en-US" smtClean="0"/>
              <a:t>2023/11/2</a:t>
            </a:fld>
            <a:endParaRPr lang="zh-CN" altLang="en-US"/>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pPr/>
              <a:t>45</a:t>
            </a:fld>
            <a:endParaRPr lang="zh-CN" altLang="en-US"/>
          </a:p>
        </p:txBody>
      </p:sp>
      <p:sp>
        <p:nvSpPr>
          <p:cNvPr id="7" name="文本框 6">
            <a:extLst>
              <a:ext uri="{FF2B5EF4-FFF2-40B4-BE49-F238E27FC236}">
                <a16:creationId xmlns:a16="http://schemas.microsoft.com/office/drawing/2014/main" id="{7D9FDDDE-CD52-69E7-8934-19DB7C6606C7}"/>
              </a:ext>
            </a:extLst>
          </p:cNvPr>
          <p:cNvSpPr txBox="1"/>
          <p:nvPr/>
        </p:nvSpPr>
        <p:spPr>
          <a:xfrm>
            <a:off x="8183880" y="936327"/>
            <a:ext cx="3079053" cy="369332"/>
          </a:xfrm>
          <a:prstGeom prst="rect">
            <a:avLst/>
          </a:prstGeom>
          <a:solidFill>
            <a:srgbClr val="FF0000"/>
          </a:solidFill>
        </p:spPr>
        <p:txBody>
          <a:bodyPr wrap="square">
            <a:spAutoFit/>
          </a:bodyPr>
          <a:lstStyle/>
          <a:p>
            <a:r>
              <a:rPr lang="zh-CN" altLang="zh-CN" sz="1800" dirty="0">
                <a:solidFill>
                  <a:schemeClr val="bg1"/>
                </a:solidFill>
                <a:latin typeface="腾讯体 W3" panose="020C04030202040F0204" pitchFamily="34" charset="-122"/>
                <a:ea typeface="腾讯体 W3" panose="020C04030202040F0204" pitchFamily="34" charset="-122"/>
              </a:rPr>
              <a:t>抓取并分析网络数据包</a:t>
            </a:r>
            <a:r>
              <a:rPr lang="zh-CN" altLang="en-US" sz="1800" dirty="0">
                <a:solidFill>
                  <a:schemeClr val="bg1"/>
                </a:solidFill>
                <a:latin typeface="腾讯体 W3" panose="020C04030202040F0204" pitchFamily="34" charset="-122"/>
                <a:ea typeface="腾讯体 W3" panose="020C04030202040F0204" pitchFamily="34" charset="-122"/>
              </a:rPr>
              <a:t>案例</a:t>
            </a:r>
            <a:endParaRPr lang="zh-CN" altLang="en-US" dirty="0">
              <a:solidFill>
                <a:schemeClr val="bg1"/>
              </a:solidFill>
              <a:latin typeface="腾讯体 W3" panose="020C04030202040F0204" pitchFamily="34" charset="-122"/>
              <a:ea typeface="腾讯体 W3" panose="020C04030202040F0204" pitchFamily="34" charset="-122"/>
            </a:endParaRPr>
          </a:p>
        </p:txBody>
      </p:sp>
    </p:spTree>
    <p:extLst>
      <p:ext uri="{BB962C8B-B14F-4D97-AF65-F5344CB8AC3E}">
        <p14:creationId xmlns:p14="http://schemas.microsoft.com/office/powerpoint/2010/main" val="366438267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 </a:t>
            </a:r>
            <a:r>
              <a:rPr lang="zh-CN" altLang="en-US" dirty="0"/>
              <a:t>面向对象架构设计</a:t>
            </a:r>
          </a:p>
        </p:txBody>
      </p:sp>
      <p:sp>
        <p:nvSpPr>
          <p:cNvPr id="3" name="内容占位符 2"/>
          <p:cNvSpPr>
            <a:spLocks noGrp="1"/>
          </p:cNvSpPr>
          <p:nvPr>
            <p:ph idx="1"/>
          </p:nvPr>
        </p:nvSpPr>
        <p:spPr/>
        <p:txBody>
          <a:bodyPr/>
          <a:lstStyle/>
          <a:p>
            <a:r>
              <a:rPr lang="zh-CN" altLang="en-US" dirty="0"/>
              <a:t>③ </a:t>
            </a:r>
            <a:r>
              <a:rPr lang="zh-CN" altLang="zh-CN" dirty="0"/>
              <a:t>控制类</a:t>
            </a:r>
            <a:endParaRPr lang="en-US" altLang="zh-CN" dirty="0"/>
          </a:p>
          <a:p>
            <a:r>
              <a:rPr lang="en-US" altLang="zh-CN" dirty="0"/>
              <a:t>        </a:t>
            </a:r>
            <a:r>
              <a:rPr lang="zh-CN" altLang="zh-CN" dirty="0"/>
              <a:t>处理软件中的各种业务逻辑和运算，或者协助软件完成各个业务功能</a:t>
            </a:r>
            <a:r>
              <a:rPr lang="zh-CN" altLang="en-US" dirty="0"/>
              <a:t>。</a:t>
            </a:r>
            <a:endParaRPr lang="en-US" altLang="zh-CN" dirty="0"/>
          </a:p>
          <a:p>
            <a:endParaRPr lang="en-US" altLang="zh-CN" dirty="0"/>
          </a:p>
          <a:p>
            <a:endParaRPr lang="en-US" altLang="zh-CN" dirty="0"/>
          </a:p>
          <a:p>
            <a:r>
              <a:rPr lang="en-US" altLang="zh-CN" dirty="0"/>
              <a:t>     </a:t>
            </a:r>
          </a:p>
          <a:p>
            <a:r>
              <a:rPr lang="en-US" altLang="zh-CN" dirty="0"/>
              <a:t>       </a:t>
            </a:r>
            <a:r>
              <a:rPr lang="zh-CN" altLang="zh-CN" dirty="0"/>
              <a:t>从用例中抽象出控制类，对用例涉及的业务逻辑进行封装。</a:t>
            </a:r>
            <a:endParaRPr lang="zh-CN" altLang="en-US" dirty="0"/>
          </a:p>
        </p:txBody>
      </p:sp>
      <p:sp>
        <p:nvSpPr>
          <p:cNvPr id="4" name="日期占位符 3"/>
          <p:cNvSpPr>
            <a:spLocks noGrp="1"/>
          </p:cNvSpPr>
          <p:nvPr>
            <p:ph type="dt" sz="half" idx="10"/>
          </p:nvPr>
        </p:nvSpPr>
        <p:spPr/>
        <p:txBody>
          <a:bodyPr/>
          <a:lstStyle/>
          <a:p>
            <a:fld id="{BD078A84-FE36-47B5-AC10-076EE1285D4A}" type="datetime1">
              <a:rPr lang="zh-CN" altLang="en-US" smtClean="0"/>
              <a:t>2023/11/2</a:t>
            </a:fld>
            <a:endParaRPr lang="zh-CN" altLang="en-US"/>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pPr/>
              <a:t>46</a:t>
            </a:fld>
            <a:endParaRPr lang="zh-CN" altLang="en-US"/>
          </a:p>
        </p:txBody>
      </p:sp>
      <p:pic>
        <p:nvPicPr>
          <p:cNvPr id="7" name="图片 6">
            <a:extLst>
              <a:ext uri="{FF2B5EF4-FFF2-40B4-BE49-F238E27FC236}">
                <a16:creationId xmlns:a16="http://schemas.microsoft.com/office/drawing/2014/main" id="{7297F2E9-9F56-6B38-E0DE-32EAED589218}"/>
              </a:ext>
            </a:extLst>
          </p:cNvPr>
          <p:cNvPicPr>
            <a:picLocks noChangeAspect="1"/>
          </p:cNvPicPr>
          <p:nvPr/>
        </p:nvPicPr>
        <p:blipFill rotWithShape="1">
          <a:blip r:embed="rId2"/>
          <a:srcRect l="6236" t="6197" r="29098" b="34648"/>
          <a:stretch/>
        </p:blipFill>
        <p:spPr>
          <a:xfrm>
            <a:off x="9610539" y="2200103"/>
            <a:ext cx="1700012" cy="1352282"/>
          </a:xfrm>
          <a:prstGeom prst="rect">
            <a:avLst/>
          </a:prstGeom>
        </p:spPr>
      </p:pic>
    </p:spTree>
    <p:extLst>
      <p:ext uri="{BB962C8B-B14F-4D97-AF65-F5344CB8AC3E}">
        <p14:creationId xmlns:p14="http://schemas.microsoft.com/office/powerpoint/2010/main" val="75452844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726CBE3-EF14-40C1-EA8D-AEFC392CABC8}"/>
              </a:ext>
            </a:extLst>
          </p:cNvPr>
          <p:cNvSpPr>
            <a:spLocks noGrp="1"/>
          </p:cNvSpPr>
          <p:nvPr>
            <p:ph type="title"/>
          </p:nvPr>
        </p:nvSpPr>
        <p:spPr/>
        <p:txBody>
          <a:bodyPr/>
          <a:lstStyle/>
          <a:p>
            <a:r>
              <a:rPr lang="en-US" altLang="zh-CN" dirty="0"/>
              <a:t>3. </a:t>
            </a:r>
            <a:r>
              <a:rPr lang="zh-CN" altLang="en-US" dirty="0"/>
              <a:t>面向对象架构设计</a:t>
            </a:r>
          </a:p>
        </p:txBody>
      </p:sp>
      <p:sp>
        <p:nvSpPr>
          <p:cNvPr id="4" name="日期占位符 3">
            <a:extLst>
              <a:ext uri="{FF2B5EF4-FFF2-40B4-BE49-F238E27FC236}">
                <a16:creationId xmlns:a16="http://schemas.microsoft.com/office/drawing/2014/main" id="{AABC3A41-DBE2-16D3-DA79-C6EA79D76A8E}"/>
              </a:ext>
            </a:extLst>
          </p:cNvPr>
          <p:cNvSpPr>
            <a:spLocks noGrp="1"/>
          </p:cNvSpPr>
          <p:nvPr>
            <p:ph type="dt" sz="half" idx="10"/>
          </p:nvPr>
        </p:nvSpPr>
        <p:spPr/>
        <p:txBody>
          <a:bodyPr/>
          <a:lstStyle/>
          <a:p>
            <a:fld id="{D515C40F-68D7-4904-966C-9F3D550CC0AF}" type="datetime1">
              <a:rPr lang="zh-CN" altLang="en-US" smtClean="0"/>
              <a:t>2023/11/2</a:t>
            </a:fld>
            <a:endParaRPr lang="zh-CN" altLang="en-US"/>
          </a:p>
        </p:txBody>
      </p:sp>
      <p:sp>
        <p:nvSpPr>
          <p:cNvPr id="5" name="页脚占位符 4">
            <a:extLst>
              <a:ext uri="{FF2B5EF4-FFF2-40B4-BE49-F238E27FC236}">
                <a16:creationId xmlns:a16="http://schemas.microsoft.com/office/drawing/2014/main" id="{80E9106E-9050-61AD-D926-D806BE1914A0}"/>
              </a:ext>
            </a:extLst>
          </p:cNvPr>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a:extLst>
              <a:ext uri="{FF2B5EF4-FFF2-40B4-BE49-F238E27FC236}">
                <a16:creationId xmlns:a16="http://schemas.microsoft.com/office/drawing/2014/main" id="{8ED1CDDD-8F47-B8AE-A965-33574031498A}"/>
              </a:ext>
            </a:extLst>
          </p:cNvPr>
          <p:cNvSpPr>
            <a:spLocks noGrp="1"/>
          </p:cNvSpPr>
          <p:nvPr>
            <p:ph type="sldNum" sz="quarter" idx="12"/>
          </p:nvPr>
        </p:nvSpPr>
        <p:spPr/>
        <p:txBody>
          <a:bodyPr/>
          <a:lstStyle/>
          <a:p>
            <a:fld id="{5B3F3CCD-5AE8-4BDA-99FD-25BB3DCCC447}" type="slidenum">
              <a:rPr lang="zh-CN" altLang="en-US" smtClean="0"/>
              <a:pPr/>
              <a:t>47</a:t>
            </a:fld>
            <a:endParaRPr lang="zh-CN" altLang="en-US"/>
          </a:p>
        </p:txBody>
      </p:sp>
      <p:graphicFrame>
        <p:nvGraphicFramePr>
          <p:cNvPr id="8" name="对象 7">
            <a:extLst>
              <a:ext uri="{FF2B5EF4-FFF2-40B4-BE49-F238E27FC236}">
                <a16:creationId xmlns:a16="http://schemas.microsoft.com/office/drawing/2014/main" id="{C1A14DCA-C241-E9CE-20C7-EB1A17E6DD01}"/>
              </a:ext>
            </a:extLst>
          </p:cNvPr>
          <p:cNvGraphicFramePr>
            <a:graphicFrameLocks noChangeAspect="1"/>
          </p:cNvGraphicFramePr>
          <p:nvPr>
            <p:extLst>
              <p:ext uri="{D42A27DB-BD31-4B8C-83A1-F6EECF244321}">
                <p14:modId xmlns:p14="http://schemas.microsoft.com/office/powerpoint/2010/main" val="256650633"/>
              </p:ext>
            </p:extLst>
          </p:nvPr>
        </p:nvGraphicFramePr>
        <p:xfrm>
          <a:off x="4878685" y="1260072"/>
          <a:ext cx="6779283" cy="2743199"/>
        </p:xfrm>
        <a:graphic>
          <a:graphicData uri="http://schemas.openxmlformats.org/presentationml/2006/ole">
            <mc:AlternateContent xmlns:mc="http://schemas.openxmlformats.org/markup-compatibility/2006">
              <mc:Choice xmlns:v="urn:schemas-microsoft-com:vml" Requires="v">
                <p:oleObj name="Visio" r:id="rId2" imgW="7353430" imgH="2990656" progId="Visio.Drawing.15">
                  <p:embed/>
                </p:oleObj>
              </mc:Choice>
              <mc:Fallback>
                <p:oleObj name="Visio" r:id="rId2" imgW="7353430" imgH="2990656" progId="Visio.Drawing.15">
                  <p:embed/>
                  <p:pic>
                    <p:nvPicPr>
                      <p:cNvPr id="4" name="对象 3">
                        <a:extLst>
                          <a:ext uri="{FF2B5EF4-FFF2-40B4-BE49-F238E27FC236}">
                            <a16:creationId xmlns:a16="http://schemas.microsoft.com/office/drawing/2014/main" id="{9E9E992F-6E46-4F41-98C2-0E88630878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8685" y="1260072"/>
                        <a:ext cx="6779283" cy="2743199"/>
                      </a:xfrm>
                      <a:prstGeom prst="rect">
                        <a:avLst/>
                      </a:prstGeom>
                      <a:noFill/>
                    </p:spPr>
                  </p:pic>
                </p:oleObj>
              </mc:Fallback>
            </mc:AlternateContent>
          </a:graphicData>
        </a:graphic>
      </p:graphicFrame>
      <p:pic>
        <p:nvPicPr>
          <p:cNvPr id="9" name="图片 8">
            <a:extLst>
              <a:ext uri="{FF2B5EF4-FFF2-40B4-BE49-F238E27FC236}">
                <a16:creationId xmlns:a16="http://schemas.microsoft.com/office/drawing/2014/main" id="{F007C495-501F-7AA7-E789-F81F00177FF8}"/>
              </a:ext>
            </a:extLst>
          </p:cNvPr>
          <p:cNvPicPr/>
          <p:nvPr/>
        </p:nvPicPr>
        <p:blipFill>
          <a:blip r:embed="rId4"/>
          <a:stretch>
            <a:fillRect/>
          </a:stretch>
        </p:blipFill>
        <p:spPr>
          <a:xfrm>
            <a:off x="369550" y="1724652"/>
            <a:ext cx="3888753" cy="1221748"/>
          </a:xfrm>
          <a:prstGeom prst="rect">
            <a:avLst/>
          </a:prstGeom>
        </p:spPr>
      </p:pic>
      <p:graphicFrame>
        <p:nvGraphicFramePr>
          <p:cNvPr id="10" name="对象 9">
            <a:extLst>
              <a:ext uri="{FF2B5EF4-FFF2-40B4-BE49-F238E27FC236}">
                <a16:creationId xmlns:a16="http://schemas.microsoft.com/office/drawing/2014/main" id="{A4288C13-8010-06D5-63AD-489C459160CA}"/>
              </a:ext>
            </a:extLst>
          </p:cNvPr>
          <p:cNvGraphicFramePr>
            <a:graphicFrameLocks noChangeAspect="1"/>
          </p:cNvGraphicFramePr>
          <p:nvPr>
            <p:extLst>
              <p:ext uri="{D42A27DB-BD31-4B8C-83A1-F6EECF244321}">
                <p14:modId xmlns:p14="http://schemas.microsoft.com/office/powerpoint/2010/main" val="550219866"/>
              </p:ext>
            </p:extLst>
          </p:nvPr>
        </p:nvGraphicFramePr>
        <p:xfrm>
          <a:off x="1834797" y="4496376"/>
          <a:ext cx="7950553" cy="1016407"/>
        </p:xfrm>
        <a:graphic>
          <a:graphicData uri="http://schemas.openxmlformats.org/presentationml/2006/ole">
            <mc:AlternateContent xmlns:mc="http://schemas.openxmlformats.org/markup-compatibility/2006">
              <mc:Choice xmlns:v="urn:schemas-microsoft-com:vml" Requires="v">
                <p:oleObj name="Visio" r:id="rId5" imgW="9630761" imgH="1231554" progId="Visio.Drawing.15">
                  <p:embed/>
                </p:oleObj>
              </mc:Choice>
              <mc:Fallback>
                <p:oleObj name="Visio" r:id="rId5" imgW="9630761" imgH="1231554" progId="Visio.Drawing.15">
                  <p:embed/>
                  <p:pic>
                    <p:nvPicPr>
                      <p:cNvPr id="4" name="对象 3">
                        <a:extLst>
                          <a:ext uri="{FF2B5EF4-FFF2-40B4-BE49-F238E27FC236}">
                            <a16:creationId xmlns:a16="http://schemas.microsoft.com/office/drawing/2014/main" id="{4B6D7EF7-BC11-47DC-BB97-2920C007417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34797" y="4496376"/>
                        <a:ext cx="7950553" cy="1016407"/>
                      </a:xfrm>
                      <a:prstGeom prst="rect">
                        <a:avLst/>
                      </a:prstGeom>
                      <a:noFill/>
                    </p:spPr>
                  </p:pic>
                </p:oleObj>
              </mc:Fallback>
            </mc:AlternateContent>
          </a:graphicData>
        </a:graphic>
      </p:graphicFrame>
    </p:spTree>
    <p:extLst>
      <p:ext uri="{BB962C8B-B14F-4D97-AF65-F5344CB8AC3E}">
        <p14:creationId xmlns:p14="http://schemas.microsoft.com/office/powerpoint/2010/main" val="275702449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 </a:t>
            </a:r>
            <a:r>
              <a:rPr lang="zh-CN" altLang="en-US" dirty="0"/>
              <a:t>面向对象架构设计</a:t>
            </a:r>
          </a:p>
        </p:txBody>
      </p:sp>
      <p:sp>
        <p:nvSpPr>
          <p:cNvPr id="3" name="内容占位符 2"/>
          <p:cNvSpPr>
            <a:spLocks noGrp="1"/>
          </p:cNvSpPr>
          <p:nvPr>
            <p:ph idx="1"/>
          </p:nvPr>
        </p:nvSpPr>
        <p:spPr/>
        <p:txBody>
          <a:bodyPr/>
          <a:lstStyle/>
          <a:p>
            <a:r>
              <a:rPr lang="zh-CN" altLang="zh-CN" dirty="0"/>
              <a:t>以“网络抓包分析软件”为例</a:t>
            </a:r>
            <a:r>
              <a:rPr lang="zh-CN" altLang="en-US" dirty="0"/>
              <a:t>：</a:t>
            </a:r>
            <a:endParaRPr lang="en-US" altLang="zh-CN" dirty="0"/>
          </a:p>
          <a:p>
            <a:endParaRPr lang="en-US" altLang="zh-CN" dirty="0"/>
          </a:p>
          <a:p>
            <a:r>
              <a:rPr lang="en-US" altLang="zh-CN" dirty="0"/>
              <a:t>     </a:t>
            </a:r>
            <a:r>
              <a:rPr lang="zh-CN" altLang="zh-CN" dirty="0"/>
              <a:t>抓包分析软件</a:t>
            </a:r>
            <a:r>
              <a:rPr lang="en-US" altLang="zh-CN" dirty="0"/>
              <a:t> </a:t>
            </a:r>
            <a:r>
              <a:rPr lang="zh-CN" altLang="zh-CN" dirty="0"/>
              <a:t>抓包业务管理</a:t>
            </a:r>
            <a:r>
              <a:rPr lang="en-US" altLang="zh-CN" dirty="0"/>
              <a:t> </a:t>
            </a:r>
            <a:r>
              <a:rPr lang="zh-CN" altLang="zh-CN" dirty="0"/>
              <a:t>展示管理</a:t>
            </a:r>
            <a:endParaRPr lang="en-US" altLang="zh-CN" dirty="0"/>
          </a:p>
          <a:p>
            <a:endParaRPr lang="zh-CN" altLang="en-US" dirty="0"/>
          </a:p>
        </p:txBody>
      </p:sp>
      <p:sp>
        <p:nvSpPr>
          <p:cNvPr id="4" name="日期占位符 3"/>
          <p:cNvSpPr>
            <a:spLocks noGrp="1"/>
          </p:cNvSpPr>
          <p:nvPr>
            <p:ph type="dt" sz="half" idx="10"/>
          </p:nvPr>
        </p:nvSpPr>
        <p:spPr/>
        <p:txBody>
          <a:bodyPr/>
          <a:lstStyle/>
          <a:p>
            <a:fld id="{BD078A84-FE36-47B5-AC10-076EE1285D4A}" type="datetime1">
              <a:rPr lang="zh-CN" altLang="en-US" smtClean="0"/>
              <a:t>2023/11/2</a:t>
            </a:fld>
            <a:endParaRPr lang="zh-CN" altLang="en-US"/>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pPr/>
              <a:t>48</a:t>
            </a:fld>
            <a:endParaRPr lang="zh-CN" altLang="en-US"/>
          </a:p>
        </p:txBody>
      </p:sp>
      <p:sp>
        <p:nvSpPr>
          <p:cNvPr id="7" name="文本框 6">
            <a:extLst>
              <a:ext uri="{FF2B5EF4-FFF2-40B4-BE49-F238E27FC236}">
                <a16:creationId xmlns:a16="http://schemas.microsoft.com/office/drawing/2014/main" id="{4AE31840-AA60-AD3B-7549-F034138A3A29}"/>
              </a:ext>
            </a:extLst>
          </p:cNvPr>
          <p:cNvSpPr txBox="1"/>
          <p:nvPr/>
        </p:nvSpPr>
        <p:spPr>
          <a:xfrm>
            <a:off x="8183880" y="936327"/>
            <a:ext cx="3079053" cy="369332"/>
          </a:xfrm>
          <a:prstGeom prst="rect">
            <a:avLst/>
          </a:prstGeom>
          <a:solidFill>
            <a:srgbClr val="FF0000"/>
          </a:solidFill>
        </p:spPr>
        <p:txBody>
          <a:bodyPr wrap="square">
            <a:spAutoFit/>
          </a:bodyPr>
          <a:lstStyle/>
          <a:p>
            <a:r>
              <a:rPr lang="zh-CN" altLang="zh-CN" sz="1800" dirty="0">
                <a:solidFill>
                  <a:schemeClr val="bg1"/>
                </a:solidFill>
                <a:latin typeface="腾讯体 W3" panose="020C04030202040F0204" pitchFamily="34" charset="-122"/>
                <a:ea typeface="腾讯体 W3" panose="020C04030202040F0204" pitchFamily="34" charset="-122"/>
              </a:rPr>
              <a:t>抓取并分析网络数据包</a:t>
            </a:r>
            <a:r>
              <a:rPr lang="zh-CN" altLang="en-US" sz="1800" dirty="0">
                <a:solidFill>
                  <a:schemeClr val="bg1"/>
                </a:solidFill>
                <a:latin typeface="腾讯体 W3" panose="020C04030202040F0204" pitchFamily="34" charset="-122"/>
                <a:ea typeface="腾讯体 W3" panose="020C04030202040F0204" pitchFamily="34" charset="-122"/>
              </a:rPr>
              <a:t>案例</a:t>
            </a:r>
            <a:endParaRPr lang="zh-CN" altLang="en-US" dirty="0">
              <a:solidFill>
                <a:schemeClr val="bg1"/>
              </a:solidFill>
              <a:latin typeface="腾讯体 W3" panose="020C04030202040F0204" pitchFamily="34" charset="-122"/>
              <a:ea typeface="腾讯体 W3" panose="020C04030202040F0204" pitchFamily="34" charset="-122"/>
            </a:endParaRPr>
          </a:p>
        </p:txBody>
      </p:sp>
    </p:spTree>
    <p:extLst>
      <p:ext uri="{BB962C8B-B14F-4D97-AF65-F5344CB8AC3E}">
        <p14:creationId xmlns:p14="http://schemas.microsoft.com/office/powerpoint/2010/main" val="351248322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 </a:t>
            </a:r>
            <a:r>
              <a:rPr lang="zh-CN" altLang="en-US" dirty="0"/>
              <a:t>面向对象架构设计</a:t>
            </a:r>
          </a:p>
        </p:txBody>
      </p:sp>
      <p:sp>
        <p:nvSpPr>
          <p:cNvPr id="3" name="内容占位符 2"/>
          <p:cNvSpPr>
            <a:spLocks noGrp="1"/>
          </p:cNvSpPr>
          <p:nvPr>
            <p:ph idx="1"/>
          </p:nvPr>
        </p:nvSpPr>
        <p:spPr/>
        <p:txBody>
          <a:bodyPr/>
          <a:lstStyle/>
          <a:p>
            <a:r>
              <a:rPr lang="zh-CN" altLang="en-US" dirty="0"/>
              <a:t>步骤（</a:t>
            </a:r>
            <a:r>
              <a:rPr lang="en-US" altLang="zh-CN" dirty="0"/>
              <a:t>3</a:t>
            </a:r>
            <a:r>
              <a:rPr lang="zh-CN" altLang="en-US" dirty="0"/>
              <a:t>）：</a:t>
            </a:r>
            <a:r>
              <a:rPr lang="zh-CN" altLang="zh-CN" dirty="0"/>
              <a:t>将类候选者加入软件架构框架</a:t>
            </a:r>
            <a:endParaRPr lang="en-US" altLang="zh-CN" dirty="0"/>
          </a:p>
          <a:p>
            <a:r>
              <a:rPr lang="en-US" altLang="zh-CN" dirty="0"/>
              <a:t>        </a:t>
            </a:r>
            <a:r>
              <a:rPr lang="zh-CN" altLang="zh-CN" dirty="0"/>
              <a:t>由于分析模型是对现实生活中存在实体的抽象，分析模型中的类关系并不一定能够直接作为目标软件的软件体系架构。</a:t>
            </a:r>
            <a:endParaRPr lang="en-US" altLang="zh-CN" dirty="0"/>
          </a:p>
          <a:p>
            <a:endParaRPr lang="en-US" altLang="zh-CN" dirty="0"/>
          </a:p>
          <a:p>
            <a:r>
              <a:rPr lang="en-US" altLang="zh-CN" dirty="0"/>
              <a:t>        </a:t>
            </a:r>
            <a:r>
              <a:rPr lang="zh-CN" altLang="zh-CN" dirty="0"/>
              <a:t>软件设计人员需要结合所选的软件架构模型，将分析模型中的类候选者加入到软件架构中。</a:t>
            </a:r>
            <a:endParaRPr lang="zh-CN" altLang="en-US" dirty="0"/>
          </a:p>
        </p:txBody>
      </p:sp>
      <p:sp>
        <p:nvSpPr>
          <p:cNvPr id="4" name="日期占位符 3"/>
          <p:cNvSpPr>
            <a:spLocks noGrp="1"/>
          </p:cNvSpPr>
          <p:nvPr>
            <p:ph type="dt" sz="half" idx="10"/>
          </p:nvPr>
        </p:nvSpPr>
        <p:spPr/>
        <p:txBody>
          <a:bodyPr/>
          <a:lstStyle/>
          <a:p>
            <a:fld id="{BD078A84-FE36-47B5-AC10-076EE1285D4A}" type="datetime1">
              <a:rPr lang="zh-CN" altLang="en-US" smtClean="0"/>
              <a:t>2023/11/2</a:t>
            </a:fld>
            <a:endParaRPr lang="zh-CN" altLang="en-US"/>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pPr/>
              <a:t>49</a:t>
            </a:fld>
            <a:endParaRPr lang="zh-CN" altLang="en-US"/>
          </a:p>
        </p:txBody>
      </p:sp>
    </p:spTree>
    <p:extLst>
      <p:ext uri="{BB962C8B-B14F-4D97-AF65-F5344CB8AC3E}">
        <p14:creationId xmlns:p14="http://schemas.microsoft.com/office/powerpoint/2010/main" val="40323426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 </a:t>
            </a:r>
            <a:r>
              <a:rPr lang="zh-CN" altLang="en-US" dirty="0"/>
              <a:t>面向对象设计原则</a:t>
            </a:r>
          </a:p>
        </p:txBody>
      </p:sp>
      <p:sp>
        <p:nvSpPr>
          <p:cNvPr id="3" name="内容占位符 2"/>
          <p:cNvSpPr>
            <a:spLocks noGrp="1"/>
          </p:cNvSpPr>
          <p:nvPr>
            <p:ph idx="1"/>
          </p:nvPr>
        </p:nvSpPr>
        <p:spPr/>
        <p:txBody>
          <a:bodyPr>
            <a:normAutofit/>
          </a:bodyPr>
          <a:lstStyle/>
          <a:p>
            <a:r>
              <a:rPr lang="zh-CN" altLang="en-US" dirty="0"/>
              <a:t>（</a:t>
            </a:r>
            <a:r>
              <a:rPr lang="en-US" altLang="zh-CN" dirty="0"/>
              <a:t>1</a:t>
            </a:r>
            <a:r>
              <a:rPr lang="zh-CN" altLang="en-US" dirty="0"/>
              <a:t>）面向对象的模块独立性</a:t>
            </a:r>
            <a:endParaRPr lang="en-US" altLang="zh-CN" dirty="0"/>
          </a:p>
          <a:p>
            <a:r>
              <a:rPr lang="zh-CN" altLang="en-US" dirty="0"/>
              <a:t>内聚：</a:t>
            </a:r>
            <a:r>
              <a:rPr lang="zh-CN" altLang="zh-CN" dirty="0"/>
              <a:t>对模块内部各成分之间相关联程度的度量</a:t>
            </a:r>
            <a:r>
              <a:rPr lang="zh-CN" altLang="en-US" dirty="0"/>
              <a:t>。</a:t>
            </a:r>
            <a:endParaRPr lang="en-US" altLang="zh-CN" dirty="0"/>
          </a:p>
          <a:p>
            <a:pPr lvl="1">
              <a:buFont typeface="Wingdings" panose="05000000000000000000" pitchFamily="2" charset="2"/>
              <a:buChar char="Ø"/>
            </a:pPr>
            <a:r>
              <a:rPr lang="zh-CN" altLang="en-US" dirty="0"/>
              <a:t>属性内聚</a:t>
            </a:r>
            <a:endParaRPr lang="en-US" altLang="zh-CN" dirty="0"/>
          </a:p>
          <a:p>
            <a:pPr lvl="1">
              <a:buFont typeface="Wingdings" panose="05000000000000000000" pitchFamily="2" charset="2"/>
              <a:buChar char="Ø"/>
            </a:pPr>
            <a:r>
              <a:rPr lang="zh-CN" altLang="en-US" dirty="0"/>
              <a:t>方法内聚</a:t>
            </a:r>
            <a:endParaRPr lang="en-US" altLang="zh-CN" dirty="0"/>
          </a:p>
          <a:p>
            <a:endParaRPr lang="zh-CN" altLang="en-US" dirty="0"/>
          </a:p>
          <a:p>
            <a:r>
              <a:rPr lang="zh-CN" altLang="zh-CN" dirty="0"/>
              <a:t>耦合</a:t>
            </a:r>
            <a:r>
              <a:rPr lang="zh-CN" altLang="en-US" dirty="0"/>
              <a:t>：</a:t>
            </a:r>
            <a:r>
              <a:rPr lang="zh-CN" altLang="zh-CN" dirty="0"/>
              <a:t>对类模块之间的关联程度进行度量。</a:t>
            </a:r>
            <a:endParaRPr lang="zh-CN" altLang="en-US" dirty="0"/>
          </a:p>
          <a:p>
            <a:pPr lvl="1">
              <a:buFont typeface="Wingdings" panose="05000000000000000000" pitchFamily="2" charset="2"/>
              <a:buChar char="Ø"/>
            </a:pPr>
            <a:r>
              <a:rPr lang="zh-CN" altLang="zh-CN" dirty="0"/>
              <a:t>依赖</a:t>
            </a:r>
            <a:endParaRPr lang="zh-CN" altLang="en-US" dirty="0"/>
          </a:p>
          <a:p>
            <a:pPr lvl="1">
              <a:buFont typeface="Wingdings" panose="05000000000000000000" pitchFamily="2" charset="2"/>
              <a:buChar char="Ø"/>
            </a:pPr>
            <a:r>
              <a:rPr lang="zh-CN" altLang="zh-CN" dirty="0"/>
              <a:t>关联</a:t>
            </a:r>
            <a:endParaRPr lang="zh-CN" altLang="en-US" dirty="0"/>
          </a:p>
          <a:p>
            <a:pPr lvl="1">
              <a:buFont typeface="Wingdings" panose="05000000000000000000" pitchFamily="2" charset="2"/>
              <a:buChar char="Ø"/>
            </a:pPr>
            <a:r>
              <a:rPr lang="zh-CN" altLang="zh-CN" dirty="0"/>
              <a:t>聚合</a:t>
            </a:r>
            <a:endParaRPr lang="zh-CN" altLang="en-US" dirty="0"/>
          </a:p>
          <a:p>
            <a:pPr lvl="1">
              <a:buFont typeface="Wingdings" panose="05000000000000000000" pitchFamily="2" charset="2"/>
              <a:buChar char="Ø"/>
            </a:pPr>
            <a:r>
              <a:rPr lang="zh-CN" altLang="zh-CN" dirty="0"/>
              <a:t>组合</a:t>
            </a:r>
            <a:endParaRPr lang="zh-CN" altLang="en-US" dirty="0"/>
          </a:p>
          <a:p>
            <a:pPr lvl="1">
              <a:buFont typeface="Wingdings" panose="05000000000000000000" pitchFamily="2" charset="2"/>
              <a:buChar char="Ø"/>
            </a:pPr>
            <a:r>
              <a:rPr lang="zh-CN" altLang="zh-CN" dirty="0"/>
              <a:t>继承</a:t>
            </a:r>
            <a:endParaRPr lang="zh-CN" altLang="en-US" dirty="0"/>
          </a:p>
        </p:txBody>
      </p:sp>
      <p:sp>
        <p:nvSpPr>
          <p:cNvPr id="4" name="日期占位符 3"/>
          <p:cNvSpPr>
            <a:spLocks noGrp="1"/>
          </p:cNvSpPr>
          <p:nvPr>
            <p:ph type="dt" sz="half" idx="10"/>
          </p:nvPr>
        </p:nvSpPr>
        <p:spPr/>
        <p:txBody>
          <a:bodyPr/>
          <a:lstStyle/>
          <a:p>
            <a:fld id="{BD078A84-FE36-47B5-AC10-076EE1285D4A}" type="datetime1">
              <a:rPr lang="zh-CN" altLang="en-US" smtClean="0"/>
              <a:t>2023/11/2</a:t>
            </a:fld>
            <a:endParaRPr lang="zh-CN" altLang="en-US"/>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pPr/>
              <a:t>5</a:t>
            </a:fld>
            <a:endParaRPr lang="zh-CN" altLang="en-US"/>
          </a:p>
        </p:txBody>
      </p:sp>
    </p:spTree>
    <p:extLst>
      <p:ext uri="{BB962C8B-B14F-4D97-AF65-F5344CB8AC3E}">
        <p14:creationId xmlns:p14="http://schemas.microsoft.com/office/powerpoint/2010/main" val="139744687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 </a:t>
            </a:r>
            <a:r>
              <a:rPr lang="zh-CN" altLang="en-US" dirty="0"/>
              <a:t>面向对象架构设计</a:t>
            </a:r>
          </a:p>
        </p:txBody>
      </p:sp>
      <p:sp>
        <p:nvSpPr>
          <p:cNvPr id="4" name="日期占位符 3"/>
          <p:cNvSpPr>
            <a:spLocks noGrp="1"/>
          </p:cNvSpPr>
          <p:nvPr>
            <p:ph type="dt" sz="half" idx="10"/>
          </p:nvPr>
        </p:nvSpPr>
        <p:spPr/>
        <p:txBody>
          <a:bodyPr/>
          <a:lstStyle/>
          <a:p>
            <a:fld id="{BD078A84-FE36-47B5-AC10-076EE1285D4A}" type="datetime1">
              <a:rPr lang="zh-CN" altLang="en-US" smtClean="0"/>
              <a:t>2023/11/2</a:t>
            </a:fld>
            <a:endParaRPr lang="zh-CN" altLang="en-US"/>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pPr/>
              <a:t>50</a:t>
            </a:fld>
            <a:endParaRPr lang="zh-CN" altLang="en-US"/>
          </a:p>
        </p:txBody>
      </p:sp>
      <p:pic>
        <p:nvPicPr>
          <p:cNvPr id="7" name="图片 6">
            <a:extLst>
              <a:ext uri="{FF2B5EF4-FFF2-40B4-BE49-F238E27FC236}">
                <a16:creationId xmlns:a16="http://schemas.microsoft.com/office/drawing/2014/main" id="{67FEC549-D708-78BE-D083-862495E17746}"/>
              </a:ext>
            </a:extLst>
          </p:cNvPr>
          <p:cNvPicPr>
            <a:picLocks noChangeAspect="1"/>
          </p:cNvPicPr>
          <p:nvPr/>
        </p:nvPicPr>
        <p:blipFill>
          <a:blip r:embed="rId2"/>
          <a:stretch>
            <a:fillRect/>
          </a:stretch>
        </p:blipFill>
        <p:spPr>
          <a:xfrm>
            <a:off x="3569551" y="1759870"/>
            <a:ext cx="4822803" cy="3338260"/>
          </a:xfrm>
          <a:prstGeom prst="rect">
            <a:avLst/>
          </a:prstGeom>
        </p:spPr>
      </p:pic>
    </p:spTree>
    <p:extLst>
      <p:ext uri="{BB962C8B-B14F-4D97-AF65-F5344CB8AC3E}">
        <p14:creationId xmlns:p14="http://schemas.microsoft.com/office/powerpoint/2010/main" val="84720611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 </a:t>
            </a:r>
            <a:r>
              <a:rPr lang="zh-CN" altLang="en-US" dirty="0"/>
              <a:t>面向对象架构设计</a:t>
            </a:r>
          </a:p>
        </p:txBody>
      </p:sp>
      <p:sp>
        <p:nvSpPr>
          <p:cNvPr id="3" name="内容占位符 2"/>
          <p:cNvSpPr>
            <a:spLocks noGrp="1"/>
          </p:cNvSpPr>
          <p:nvPr>
            <p:ph idx="1"/>
          </p:nvPr>
        </p:nvSpPr>
        <p:spPr/>
        <p:txBody>
          <a:bodyPr/>
          <a:lstStyle/>
          <a:p>
            <a:r>
              <a:rPr lang="zh-CN" altLang="en-US" dirty="0"/>
              <a:t>步骤（</a:t>
            </a:r>
            <a:r>
              <a:rPr lang="en-US" altLang="zh-CN" dirty="0"/>
              <a:t>4</a:t>
            </a:r>
            <a:r>
              <a:rPr lang="zh-CN" altLang="en-US" dirty="0"/>
              <a:t>）</a:t>
            </a:r>
            <a:r>
              <a:rPr lang="zh-CN" altLang="zh-CN" dirty="0"/>
              <a:t>增加实施过程中必须的其他类</a:t>
            </a:r>
            <a:endParaRPr lang="en-US" altLang="zh-CN" dirty="0"/>
          </a:p>
          <a:p>
            <a:r>
              <a:rPr lang="en-US" altLang="zh-CN" dirty="0"/>
              <a:t>         </a:t>
            </a:r>
            <a:r>
              <a:rPr lang="zh-CN" altLang="zh-CN" dirty="0"/>
              <a:t>除了将分析模型中所有的类候选者加入到目标软件架构以外，还需要结合选用的软件架构模型特点，以及软件开发技术特点在软件架构中添加其它必须的类。</a:t>
            </a:r>
          </a:p>
          <a:p>
            <a:endParaRPr lang="en-US" altLang="zh-CN" dirty="0"/>
          </a:p>
          <a:p>
            <a:r>
              <a:rPr lang="en-US" altLang="zh-CN" dirty="0"/>
              <a:t>        </a:t>
            </a:r>
            <a:r>
              <a:rPr lang="zh-CN" altLang="zh-CN" dirty="0"/>
              <a:t>以</a:t>
            </a:r>
            <a:r>
              <a:rPr lang="en-US" altLang="zh-CN" dirty="0"/>
              <a:t>MVC</a:t>
            </a:r>
            <a:r>
              <a:rPr lang="zh-CN" altLang="zh-CN" dirty="0"/>
              <a:t>模式为例，除了视图类和实体类以外，软件设计人员还需要将业务处理和计算封装到控制类中，将业务处理与界面和实体相分离。</a:t>
            </a:r>
            <a:endParaRPr lang="zh-CN" altLang="en-US" dirty="0"/>
          </a:p>
          <a:p>
            <a:endParaRPr lang="zh-CN" altLang="en-US" dirty="0"/>
          </a:p>
        </p:txBody>
      </p:sp>
      <p:sp>
        <p:nvSpPr>
          <p:cNvPr id="4" name="日期占位符 3"/>
          <p:cNvSpPr>
            <a:spLocks noGrp="1"/>
          </p:cNvSpPr>
          <p:nvPr>
            <p:ph type="dt" sz="half" idx="10"/>
          </p:nvPr>
        </p:nvSpPr>
        <p:spPr/>
        <p:txBody>
          <a:bodyPr/>
          <a:lstStyle/>
          <a:p>
            <a:fld id="{BD078A84-FE36-47B5-AC10-076EE1285D4A}" type="datetime1">
              <a:rPr lang="zh-CN" altLang="en-US" smtClean="0"/>
              <a:t>2023/11/2</a:t>
            </a:fld>
            <a:endParaRPr lang="zh-CN" altLang="en-US"/>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pPr/>
              <a:t>51</a:t>
            </a:fld>
            <a:endParaRPr lang="zh-CN" altLang="en-US"/>
          </a:p>
        </p:txBody>
      </p:sp>
    </p:spTree>
    <p:extLst>
      <p:ext uri="{BB962C8B-B14F-4D97-AF65-F5344CB8AC3E}">
        <p14:creationId xmlns:p14="http://schemas.microsoft.com/office/powerpoint/2010/main" val="160148343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 </a:t>
            </a:r>
            <a:r>
              <a:rPr lang="zh-CN" altLang="en-US" dirty="0"/>
              <a:t>面向对象架构设计</a:t>
            </a:r>
          </a:p>
        </p:txBody>
      </p:sp>
      <p:sp>
        <p:nvSpPr>
          <p:cNvPr id="3" name="内容占位符 2"/>
          <p:cNvSpPr>
            <a:spLocks noGrp="1"/>
          </p:cNvSpPr>
          <p:nvPr>
            <p:ph idx="1"/>
          </p:nvPr>
        </p:nvSpPr>
        <p:spPr/>
        <p:txBody>
          <a:bodyPr/>
          <a:lstStyle/>
          <a:p>
            <a:r>
              <a:rPr lang="zh-CN" altLang="en-US" dirty="0"/>
              <a:t>架构设计案例</a:t>
            </a:r>
          </a:p>
        </p:txBody>
      </p:sp>
      <p:sp>
        <p:nvSpPr>
          <p:cNvPr id="4" name="日期占位符 3"/>
          <p:cNvSpPr>
            <a:spLocks noGrp="1"/>
          </p:cNvSpPr>
          <p:nvPr>
            <p:ph type="dt" sz="half" idx="10"/>
          </p:nvPr>
        </p:nvSpPr>
        <p:spPr/>
        <p:txBody>
          <a:bodyPr/>
          <a:lstStyle/>
          <a:p>
            <a:fld id="{BD078A84-FE36-47B5-AC10-076EE1285D4A}" type="datetime1">
              <a:rPr lang="zh-CN" altLang="en-US" smtClean="0"/>
              <a:t>2023/11/2</a:t>
            </a:fld>
            <a:endParaRPr lang="zh-CN" altLang="en-US"/>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pPr/>
              <a:t>52</a:t>
            </a:fld>
            <a:endParaRPr lang="zh-CN" altLang="en-US"/>
          </a:p>
        </p:txBody>
      </p:sp>
      <p:pic>
        <p:nvPicPr>
          <p:cNvPr id="7" name="图片 6">
            <a:extLst>
              <a:ext uri="{FF2B5EF4-FFF2-40B4-BE49-F238E27FC236}">
                <a16:creationId xmlns:a16="http://schemas.microsoft.com/office/drawing/2014/main" id="{B2FEC167-6401-C2FF-073F-A83DF38D083F}"/>
              </a:ext>
            </a:extLst>
          </p:cNvPr>
          <p:cNvPicPr/>
          <p:nvPr/>
        </p:nvPicPr>
        <p:blipFill rotWithShape="1">
          <a:blip r:embed="rId2"/>
          <a:srcRect l="744" t="1382" r="4276" b="6453"/>
          <a:stretch/>
        </p:blipFill>
        <p:spPr bwMode="auto">
          <a:xfrm>
            <a:off x="3133573" y="1256121"/>
            <a:ext cx="7501802" cy="5044243"/>
          </a:xfrm>
          <a:prstGeom prst="rect">
            <a:avLst/>
          </a:prstGeom>
          <a:ln>
            <a:noFill/>
          </a:ln>
          <a:extLst>
            <a:ext uri="{53640926-AAD7-44D8-BBD7-CCE9431645EC}">
              <a14:shadowObscured xmlns:a14="http://schemas.microsoft.com/office/drawing/2010/main"/>
            </a:ext>
          </a:extLst>
        </p:spPr>
      </p:pic>
      <p:sp>
        <p:nvSpPr>
          <p:cNvPr id="9" name="文本框 8">
            <a:extLst>
              <a:ext uri="{FF2B5EF4-FFF2-40B4-BE49-F238E27FC236}">
                <a16:creationId xmlns:a16="http://schemas.microsoft.com/office/drawing/2014/main" id="{435EAB0E-1A17-C6F4-C7C7-86014A679DB4}"/>
              </a:ext>
            </a:extLst>
          </p:cNvPr>
          <p:cNvSpPr txBox="1"/>
          <p:nvPr/>
        </p:nvSpPr>
        <p:spPr>
          <a:xfrm>
            <a:off x="8839200" y="475269"/>
            <a:ext cx="3079053" cy="369332"/>
          </a:xfrm>
          <a:prstGeom prst="rect">
            <a:avLst/>
          </a:prstGeom>
          <a:solidFill>
            <a:srgbClr val="FF0000"/>
          </a:solidFill>
        </p:spPr>
        <p:txBody>
          <a:bodyPr wrap="square">
            <a:spAutoFit/>
          </a:bodyPr>
          <a:lstStyle/>
          <a:p>
            <a:r>
              <a:rPr lang="zh-CN" altLang="zh-CN" sz="1800" dirty="0">
                <a:solidFill>
                  <a:schemeClr val="bg1"/>
                </a:solidFill>
                <a:latin typeface="腾讯体 W3" panose="020C04030202040F0204" pitchFamily="34" charset="-122"/>
                <a:ea typeface="腾讯体 W3" panose="020C04030202040F0204" pitchFamily="34" charset="-122"/>
              </a:rPr>
              <a:t>抓取并分析网络数据包</a:t>
            </a:r>
            <a:r>
              <a:rPr lang="zh-CN" altLang="en-US" sz="1800" dirty="0">
                <a:solidFill>
                  <a:schemeClr val="bg1"/>
                </a:solidFill>
                <a:latin typeface="腾讯体 W3" panose="020C04030202040F0204" pitchFamily="34" charset="-122"/>
                <a:ea typeface="腾讯体 W3" panose="020C04030202040F0204" pitchFamily="34" charset="-122"/>
              </a:rPr>
              <a:t>案例</a:t>
            </a:r>
            <a:endParaRPr lang="zh-CN" altLang="en-US" dirty="0">
              <a:solidFill>
                <a:schemeClr val="bg1"/>
              </a:solidFill>
              <a:latin typeface="腾讯体 W3" panose="020C04030202040F0204" pitchFamily="34" charset="-122"/>
              <a:ea typeface="腾讯体 W3" panose="020C04030202040F0204" pitchFamily="34" charset="-122"/>
            </a:endParaRPr>
          </a:p>
        </p:txBody>
      </p:sp>
    </p:spTree>
    <p:extLst>
      <p:ext uri="{BB962C8B-B14F-4D97-AF65-F5344CB8AC3E}">
        <p14:creationId xmlns:p14="http://schemas.microsoft.com/office/powerpoint/2010/main" val="277343244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 </a:t>
            </a:r>
            <a:r>
              <a:rPr lang="zh-CN" altLang="en-US" dirty="0"/>
              <a:t>面向对象架构设计</a:t>
            </a:r>
          </a:p>
        </p:txBody>
      </p:sp>
      <p:sp>
        <p:nvSpPr>
          <p:cNvPr id="3" name="内容占位符 2"/>
          <p:cNvSpPr>
            <a:spLocks noGrp="1"/>
          </p:cNvSpPr>
          <p:nvPr>
            <p:ph idx="1"/>
          </p:nvPr>
        </p:nvSpPr>
        <p:spPr/>
        <p:txBody>
          <a:bodyPr/>
          <a:lstStyle/>
          <a:p>
            <a:r>
              <a:rPr lang="zh-CN" altLang="en-US" dirty="0"/>
              <a:t>步骤（</a:t>
            </a:r>
            <a:r>
              <a:rPr lang="en-US" altLang="zh-CN" dirty="0"/>
              <a:t>5</a:t>
            </a:r>
            <a:r>
              <a:rPr lang="zh-CN" altLang="en-US" dirty="0"/>
              <a:t>）</a:t>
            </a:r>
            <a:r>
              <a:rPr lang="zh-CN" altLang="zh-CN" dirty="0"/>
              <a:t>软件系统架构优化</a:t>
            </a:r>
            <a:endParaRPr lang="en-US" altLang="zh-CN" dirty="0"/>
          </a:p>
          <a:p>
            <a:r>
              <a:rPr lang="zh-CN" altLang="en-US" dirty="0"/>
              <a:t>        结合所选软件架构模型的特点和已有项目经验对得到的软件架构进行优化调整。</a:t>
            </a:r>
          </a:p>
        </p:txBody>
      </p:sp>
      <p:sp>
        <p:nvSpPr>
          <p:cNvPr id="4" name="日期占位符 3"/>
          <p:cNvSpPr>
            <a:spLocks noGrp="1"/>
          </p:cNvSpPr>
          <p:nvPr>
            <p:ph type="dt" sz="half" idx="10"/>
          </p:nvPr>
        </p:nvSpPr>
        <p:spPr/>
        <p:txBody>
          <a:bodyPr/>
          <a:lstStyle/>
          <a:p>
            <a:fld id="{BD078A84-FE36-47B5-AC10-076EE1285D4A}" type="datetime1">
              <a:rPr lang="zh-CN" altLang="en-US" smtClean="0"/>
              <a:t>2023/11/2</a:t>
            </a:fld>
            <a:endParaRPr lang="zh-CN" altLang="en-US"/>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pPr/>
              <a:t>53</a:t>
            </a:fld>
            <a:endParaRPr lang="zh-CN" altLang="en-US"/>
          </a:p>
        </p:txBody>
      </p:sp>
    </p:spTree>
    <p:extLst>
      <p:ext uri="{BB962C8B-B14F-4D97-AF65-F5344CB8AC3E}">
        <p14:creationId xmlns:p14="http://schemas.microsoft.com/office/powerpoint/2010/main" val="407083902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内容占位符 6">
            <a:extLst>
              <a:ext uri="{FF2B5EF4-FFF2-40B4-BE49-F238E27FC236}">
                <a16:creationId xmlns:a16="http://schemas.microsoft.com/office/drawing/2014/main" id="{8364AA77-F75F-F429-7E7F-B42F62005E58}"/>
              </a:ext>
            </a:extLst>
          </p:cNvPr>
          <p:cNvPicPr>
            <a:picLocks/>
          </p:cNvPicPr>
          <p:nvPr/>
        </p:nvPicPr>
        <p:blipFill rotWithShape="1">
          <a:blip r:embed="rId2"/>
          <a:srcRect l="798" t="1153" r="3849" b="6461"/>
          <a:stretch/>
        </p:blipFill>
        <p:spPr bwMode="auto">
          <a:xfrm>
            <a:off x="1585507" y="963613"/>
            <a:ext cx="8908273" cy="5176837"/>
          </a:xfrm>
          <a:prstGeom prst="rect">
            <a:avLst/>
          </a:prstGeom>
          <a:ln>
            <a:noFill/>
          </a:ln>
          <a:extLst>
            <a:ext uri="{53640926-AAD7-44D8-BBD7-CCE9431645EC}">
              <a14:shadowObscured xmlns:a14="http://schemas.microsoft.com/office/drawing/2010/main"/>
            </a:ext>
          </a:extLst>
        </p:spPr>
      </p:pic>
      <p:sp>
        <p:nvSpPr>
          <p:cNvPr id="2" name="标题 1"/>
          <p:cNvSpPr>
            <a:spLocks noGrp="1"/>
          </p:cNvSpPr>
          <p:nvPr>
            <p:ph type="title"/>
          </p:nvPr>
        </p:nvSpPr>
        <p:spPr/>
        <p:txBody>
          <a:bodyPr/>
          <a:lstStyle/>
          <a:p>
            <a:r>
              <a:rPr lang="en-US" altLang="zh-CN" dirty="0"/>
              <a:t>3. </a:t>
            </a:r>
            <a:r>
              <a:rPr lang="zh-CN" altLang="en-US" dirty="0"/>
              <a:t>面向对象架构设计</a:t>
            </a:r>
          </a:p>
        </p:txBody>
      </p:sp>
      <p:sp>
        <p:nvSpPr>
          <p:cNvPr id="4" name="日期占位符 3"/>
          <p:cNvSpPr>
            <a:spLocks noGrp="1"/>
          </p:cNvSpPr>
          <p:nvPr>
            <p:ph type="dt" sz="half" idx="10"/>
          </p:nvPr>
        </p:nvSpPr>
        <p:spPr/>
        <p:txBody>
          <a:bodyPr/>
          <a:lstStyle/>
          <a:p>
            <a:fld id="{BD078A84-FE36-47B5-AC10-076EE1285D4A}" type="datetime1">
              <a:rPr lang="zh-CN" altLang="en-US" smtClean="0"/>
              <a:t>2023/11/2</a:t>
            </a:fld>
            <a:endParaRPr lang="zh-CN" altLang="en-US"/>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pPr/>
              <a:t>54</a:t>
            </a:fld>
            <a:endParaRPr lang="zh-CN" altLang="en-US"/>
          </a:p>
        </p:txBody>
      </p:sp>
      <p:sp>
        <p:nvSpPr>
          <p:cNvPr id="9" name="文本框 8">
            <a:extLst>
              <a:ext uri="{FF2B5EF4-FFF2-40B4-BE49-F238E27FC236}">
                <a16:creationId xmlns:a16="http://schemas.microsoft.com/office/drawing/2014/main" id="{6C383015-36CA-AF7A-E080-0CB134602993}"/>
              </a:ext>
            </a:extLst>
          </p:cNvPr>
          <p:cNvSpPr txBox="1"/>
          <p:nvPr/>
        </p:nvSpPr>
        <p:spPr>
          <a:xfrm>
            <a:off x="8056563" y="4123809"/>
            <a:ext cx="4090987" cy="369332"/>
          </a:xfrm>
          <a:prstGeom prst="rect">
            <a:avLst/>
          </a:prstGeom>
          <a:solidFill>
            <a:schemeClr val="accent1"/>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dirty="0">
                <a:latin typeface="腾讯体 W3" panose="020C04030202040F0204" pitchFamily="34" charset="-122"/>
                <a:ea typeface="腾讯体 W3" panose="020C04030202040F0204" pitchFamily="34" charset="-122"/>
              </a:rPr>
              <a:t>采用开源软件来完成捕获数据包操作。</a:t>
            </a:r>
            <a:endParaRPr lang="zh-CN" altLang="en-US" dirty="0">
              <a:latin typeface="腾讯体 W3" panose="020C04030202040F0204" pitchFamily="34" charset="-122"/>
              <a:ea typeface="腾讯体 W3" panose="020C04030202040F0204" pitchFamily="34" charset="-122"/>
            </a:endParaRPr>
          </a:p>
        </p:txBody>
      </p:sp>
      <p:sp>
        <p:nvSpPr>
          <p:cNvPr id="10" name="矩形 9">
            <a:extLst>
              <a:ext uri="{FF2B5EF4-FFF2-40B4-BE49-F238E27FC236}">
                <a16:creationId xmlns:a16="http://schemas.microsoft.com/office/drawing/2014/main" id="{56BB2453-CAB1-FBE9-DD02-6EA0F17255AC}"/>
              </a:ext>
            </a:extLst>
          </p:cNvPr>
          <p:cNvSpPr/>
          <p:nvPr/>
        </p:nvSpPr>
        <p:spPr>
          <a:xfrm>
            <a:off x="7448550" y="1644650"/>
            <a:ext cx="1524000" cy="2422009"/>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a:extLst>
              <a:ext uri="{FF2B5EF4-FFF2-40B4-BE49-F238E27FC236}">
                <a16:creationId xmlns:a16="http://schemas.microsoft.com/office/drawing/2014/main" id="{83093612-D3A9-3AA0-2C3C-19B1EBB6BF53}"/>
              </a:ext>
            </a:extLst>
          </p:cNvPr>
          <p:cNvSpPr txBox="1"/>
          <p:nvPr/>
        </p:nvSpPr>
        <p:spPr>
          <a:xfrm>
            <a:off x="9016943" y="503844"/>
            <a:ext cx="3079053" cy="369332"/>
          </a:xfrm>
          <a:prstGeom prst="rect">
            <a:avLst/>
          </a:prstGeom>
          <a:solidFill>
            <a:srgbClr val="FF0000"/>
          </a:solidFill>
        </p:spPr>
        <p:txBody>
          <a:bodyPr wrap="square">
            <a:spAutoFit/>
          </a:bodyPr>
          <a:lstStyle/>
          <a:p>
            <a:r>
              <a:rPr lang="zh-CN" altLang="zh-CN" sz="1800" dirty="0">
                <a:solidFill>
                  <a:schemeClr val="bg1"/>
                </a:solidFill>
                <a:latin typeface="腾讯体 W3" panose="020C04030202040F0204" pitchFamily="34" charset="-122"/>
                <a:ea typeface="腾讯体 W3" panose="020C04030202040F0204" pitchFamily="34" charset="-122"/>
              </a:rPr>
              <a:t>抓取并分析网络数据包</a:t>
            </a:r>
            <a:r>
              <a:rPr lang="zh-CN" altLang="en-US" sz="1800" dirty="0">
                <a:solidFill>
                  <a:schemeClr val="bg1"/>
                </a:solidFill>
                <a:latin typeface="腾讯体 W3" panose="020C04030202040F0204" pitchFamily="34" charset="-122"/>
                <a:ea typeface="腾讯体 W3" panose="020C04030202040F0204" pitchFamily="34" charset="-122"/>
              </a:rPr>
              <a:t>案例</a:t>
            </a:r>
            <a:endParaRPr lang="zh-CN" altLang="en-US" dirty="0">
              <a:solidFill>
                <a:schemeClr val="bg1"/>
              </a:solidFill>
              <a:latin typeface="腾讯体 W3" panose="020C04030202040F0204" pitchFamily="34" charset="-122"/>
              <a:ea typeface="腾讯体 W3" panose="020C04030202040F0204" pitchFamily="34" charset="-122"/>
            </a:endParaRPr>
          </a:p>
        </p:txBody>
      </p:sp>
      <p:sp>
        <p:nvSpPr>
          <p:cNvPr id="13" name="内容占位符 12">
            <a:extLst>
              <a:ext uri="{FF2B5EF4-FFF2-40B4-BE49-F238E27FC236}">
                <a16:creationId xmlns:a16="http://schemas.microsoft.com/office/drawing/2014/main" id="{FB0BF255-4C0D-01C2-7174-B4DFB271D2FD}"/>
              </a:ext>
            </a:extLst>
          </p:cNvPr>
          <p:cNvSpPr>
            <a:spLocks noGrp="1"/>
          </p:cNvSpPr>
          <p:nvPr>
            <p:ph idx="1"/>
          </p:nvPr>
        </p:nvSpPr>
        <p:spPr/>
        <p:txBody>
          <a:bodyPr/>
          <a:lstStyle/>
          <a:p>
            <a:r>
              <a:rPr lang="zh-CN" altLang="en-US" b="1" dirty="0"/>
              <a:t>优化</a:t>
            </a:r>
            <a:r>
              <a:rPr lang="en-US" altLang="zh-CN" b="1" dirty="0"/>
              <a:t>1</a:t>
            </a:r>
            <a:endParaRPr lang="zh-CN" altLang="en-US" b="1" dirty="0"/>
          </a:p>
        </p:txBody>
      </p:sp>
    </p:spTree>
    <p:extLst>
      <p:ext uri="{BB962C8B-B14F-4D97-AF65-F5344CB8AC3E}">
        <p14:creationId xmlns:p14="http://schemas.microsoft.com/office/powerpoint/2010/main" val="318898126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内容占位符 6">
            <a:extLst>
              <a:ext uri="{FF2B5EF4-FFF2-40B4-BE49-F238E27FC236}">
                <a16:creationId xmlns:a16="http://schemas.microsoft.com/office/drawing/2014/main" id="{CBFD9B04-5C05-E41B-80BD-0CB01B8CBB13}"/>
              </a:ext>
            </a:extLst>
          </p:cNvPr>
          <p:cNvPicPr>
            <a:picLocks/>
          </p:cNvPicPr>
          <p:nvPr/>
        </p:nvPicPr>
        <p:blipFill rotWithShape="1">
          <a:blip r:embed="rId2"/>
          <a:srcRect l="798" t="1153" r="3849" b="6461"/>
          <a:stretch/>
        </p:blipFill>
        <p:spPr bwMode="auto">
          <a:xfrm>
            <a:off x="1585507" y="963613"/>
            <a:ext cx="8908273" cy="5176837"/>
          </a:xfrm>
          <a:prstGeom prst="rect">
            <a:avLst/>
          </a:prstGeom>
          <a:ln>
            <a:noFill/>
          </a:ln>
          <a:extLst>
            <a:ext uri="{53640926-AAD7-44D8-BBD7-CCE9431645EC}">
              <a14:shadowObscured xmlns:a14="http://schemas.microsoft.com/office/drawing/2010/main"/>
            </a:ext>
          </a:extLst>
        </p:spPr>
      </p:pic>
      <p:sp>
        <p:nvSpPr>
          <p:cNvPr id="2" name="标题 1"/>
          <p:cNvSpPr>
            <a:spLocks noGrp="1"/>
          </p:cNvSpPr>
          <p:nvPr>
            <p:ph type="title"/>
          </p:nvPr>
        </p:nvSpPr>
        <p:spPr/>
        <p:txBody>
          <a:bodyPr/>
          <a:lstStyle/>
          <a:p>
            <a:r>
              <a:rPr lang="en-US" altLang="zh-CN" dirty="0"/>
              <a:t>3. </a:t>
            </a:r>
            <a:r>
              <a:rPr lang="zh-CN" altLang="en-US" dirty="0"/>
              <a:t>面向对象架构设计</a:t>
            </a:r>
          </a:p>
        </p:txBody>
      </p:sp>
      <p:sp>
        <p:nvSpPr>
          <p:cNvPr id="4" name="日期占位符 3"/>
          <p:cNvSpPr>
            <a:spLocks noGrp="1"/>
          </p:cNvSpPr>
          <p:nvPr>
            <p:ph type="dt" sz="half" idx="10"/>
          </p:nvPr>
        </p:nvSpPr>
        <p:spPr/>
        <p:txBody>
          <a:bodyPr/>
          <a:lstStyle/>
          <a:p>
            <a:fld id="{BD078A84-FE36-47B5-AC10-076EE1285D4A}" type="datetime1">
              <a:rPr lang="zh-CN" altLang="en-US" smtClean="0"/>
              <a:t>2023/11/2</a:t>
            </a:fld>
            <a:endParaRPr lang="zh-CN" altLang="en-US"/>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pPr/>
              <a:t>55</a:t>
            </a:fld>
            <a:endParaRPr lang="zh-CN" altLang="en-US"/>
          </a:p>
        </p:txBody>
      </p:sp>
      <p:sp>
        <p:nvSpPr>
          <p:cNvPr id="9" name="文本框 8">
            <a:extLst>
              <a:ext uri="{FF2B5EF4-FFF2-40B4-BE49-F238E27FC236}">
                <a16:creationId xmlns:a16="http://schemas.microsoft.com/office/drawing/2014/main" id="{6C383015-36CA-AF7A-E080-0CB134602993}"/>
              </a:ext>
            </a:extLst>
          </p:cNvPr>
          <p:cNvSpPr txBox="1"/>
          <p:nvPr/>
        </p:nvSpPr>
        <p:spPr>
          <a:xfrm>
            <a:off x="8731251" y="4216451"/>
            <a:ext cx="3364746" cy="1754326"/>
          </a:xfrm>
          <a:prstGeom prst="rect">
            <a:avLst/>
          </a:prstGeom>
          <a:solidFill>
            <a:schemeClr val="accent1"/>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dirty="0">
                <a:latin typeface="腾讯体 W3" panose="020C04030202040F0204" pitchFamily="34" charset="-122"/>
                <a:ea typeface="腾讯体 W3" panose="020C04030202040F0204" pitchFamily="34" charset="-122"/>
              </a:rPr>
              <a:t>将</a:t>
            </a:r>
            <a:r>
              <a:rPr lang="en-US" altLang="zh-CN" dirty="0">
                <a:latin typeface="腾讯体 W3" panose="020C04030202040F0204" pitchFamily="34" charset="-122"/>
                <a:ea typeface="腾讯体 W3" panose="020C04030202040F0204" pitchFamily="34" charset="-122"/>
              </a:rPr>
              <a:t>Capture</a:t>
            </a:r>
            <a:r>
              <a:rPr lang="zh-CN" altLang="zh-CN" dirty="0">
                <a:latin typeface="腾讯体 W3" panose="020C04030202040F0204" pitchFamily="34" charset="-122"/>
                <a:ea typeface="腾讯体 W3" panose="020C04030202040F0204" pitchFamily="34" charset="-122"/>
              </a:rPr>
              <a:t>类、</a:t>
            </a:r>
            <a:r>
              <a:rPr lang="en-US" altLang="zh-CN" dirty="0" err="1">
                <a:latin typeface="腾讯体 W3" panose="020C04030202040F0204" pitchFamily="34" charset="-122"/>
                <a:ea typeface="腾讯体 W3" panose="020C04030202040F0204" pitchFamily="34" charset="-122"/>
              </a:rPr>
              <a:t>HTTPAnalyzer</a:t>
            </a:r>
            <a:r>
              <a:rPr lang="zh-CN" altLang="zh-CN" dirty="0">
                <a:latin typeface="腾讯体 W3" panose="020C04030202040F0204" pitchFamily="34" charset="-122"/>
                <a:ea typeface="腾讯体 W3" panose="020C04030202040F0204" pitchFamily="34" charset="-122"/>
              </a:rPr>
              <a:t>类等抓包业务类调整至</a:t>
            </a:r>
            <a:r>
              <a:rPr lang="en-US" altLang="zh-CN" dirty="0" err="1">
                <a:latin typeface="腾讯体 W3" panose="020C04030202040F0204" pitchFamily="34" charset="-122"/>
                <a:ea typeface="腾讯体 W3" panose="020C04030202040F0204" pitchFamily="34" charset="-122"/>
              </a:rPr>
              <a:t>CaptureContr</a:t>
            </a:r>
            <a:r>
              <a:rPr lang="zh-CN" altLang="zh-CN" dirty="0">
                <a:latin typeface="腾讯体 W3" panose="020C04030202040F0204" pitchFamily="34" charset="-122"/>
                <a:ea typeface="腾讯体 W3" panose="020C04030202040F0204" pitchFamily="34" charset="-122"/>
              </a:rPr>
              <a:t>类中，降低核心控制模块</a:t>
            </a:r>
            <a:r>
              <a:rPr lang="en-US" altLang="zh-CN" dirty="0" err="1">
                <a:latin typeface="腾讯体 W3" panose="020C04030202040F0204" pitchFamily="34" charset="-122"/>
                <a:ea typeface="腾讯体 W3" panose="020C04030202040F0204" pitchFamily="34" charset="-122"/>
              </a:rPr>
              <a:t>PacketCaptureControl</a:t>
            </a:r>
            <a:r>
              <a:rPr lang="zh-CN" altLang="zh-CN" dirty="0">
                <a:latin typeface="腾讯体 W3" panose="020C04030202040F0204" pitchFamily="34" charset="-122"/>
                <a:ea typeface="腾讯体 W3" panose="020C04030202040F0204" pitchFamily="34" charset="-122"/>
              </a:rPr>
              <a:t>类的复杂度。</a:t>
            </a:r>
            <a:endParaRPr lang="zh-CN" altLang="en-US" dirty="0">
              <a:latin typeface="腾讯体 W3" panose="020C04030202040F0204" pitchFamily="34" charset="-122"/>
              <a:ea typeface="腾讯体 W3" panose="020C04030202040F0204" pitchFamily="34" charset="-122"/>
            </a:endParaRPr>
          </a:p>
        </p:txBody>
      </p:sp>
      <p:sp>
        <p:nvSpPr>
          <p:cNvPr id="10" name="矩形 9">
            <a:extLst>
              <a:ext uri="{FF2B5EF4-FFF2-40B4-BE49-F238E27FC236}">
                <a16:creationId xmlns:a16="http://schemas.microsoft.com/office/drawing/2014/main" id="{56BB2453-CAB1-FBE9-DD02-6EA0F17255AC}"/>
              </a:ext>
            </a:extLst>
          </p:cNvPr>
          <p:cNvSpPr/>
          <p:nvPr/>
        </p:nvSpPr>
        <p:spPr>
          <a:xfrm>
            <a:off x="6039643" y="963613"/>
            <a:ext cx="1524000" cy="85090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98CF2BB7-7E74-5E2B-F0BE-02B831E236C9}"/>
              </a:ext>
            </a:extLst>
          </p:cNvPr>
          <p:cNvSpPr txBox="1"/>
          <p:nvPr/>
        </p:nvSpPr>
        <p:spPr>
          <a:xfrm>
            <a:off x="9016943" y="503844"/>
            <a:ext cx="3079053" cy="369332"/>
          </a:xfrm>
          <a:prstGeom prst="rect">
            <a:avLst/>
          </a:prstGeom>
          <a:solidFill>
            <a:srgbClr val="FF0000"/>
          </a:solidFill>
        </p:spPr>
        <p:txBody>
          <a:bodyPr wrap="square">
            <a:spAutoFit/>
          </a:bodyPr>
          <a:lstStyle/>
          <a:p>
            <a:r>
              <a:rPr lang="zh-CN" altLang="zh-CN" sz="1800" dirty="0">
                <a:solidFill>
                  <a:schemeClr val="bg1"/>
                </a:solidFill>
                <a:latin typeface="腾讯体 W3" panose="020C04030202040F0204" pitchFamily="34" charset="-122"/>
                <a:ea typeface="腾讯体 W3" panose="020C04030202040F0204" pitchFamily="34" charset="-122"/>
              </a:rPr>
              <a:t>抓取并分析网络数据包</a:t>
            </a:r>
            <a:r>
              <a:rPr lang="zh-CN" altLang="en-US" sz="1800" dirty="0">
                <a:solidFill>
                  <a:schemeClr val="bg1"/>
                </a:solidFill>
                <a:latin typeface="腾讯体 W3" panose="020C04030202040F0204" pitchFamily="34" charset="-122"/>
                <a:ea typeface="腾讯体 W3" panose="020C04030202040F0204" pitchFamily="34" charset="-122"/>
              </a:rPr>
              <a:t>案例</a:t>
            </a:r>
            <a:endParaRPr lang="zh-CN" altLang="en-US" dirty="0">
              <a:solidFill>
                <a:schemeClr val="bg1"/>
              </a:solidFill>
              <a:latin typeface="腾讯体 W3" panose="020C04030202040F0204" pitchFamily="34" charset="-122"/>
              <a:ea typeface="腾讯体 W3" panose="020C04030202040F0204" pitchFamily="34" charset="-122"/>
            </a:endParaRPr>
          </a:p>
        </p:txBody>
      </p:sp>
      <p:sp>
        <p:nvSpPr>
          <p:cNvPr id="11" name="内容占位符 10">
            <a:extLst>
              <a:ext uri="{FF2B5EF4-FFF2-40B4-BE49-F238E27FC236}">
                <a16:creationId xmlns:a16="http://schemas.microsoft.com/office/drawing/2014/main" id="{B3648D37-31DB-C89B-1135-A9DD1C9D63AA}"/>
              </a:ext>
            </a:extLst>
          </p:cNvPr>
          <p:cNvSpPr>
            <a:spLocks noGrp="1"/>
          </p:cNvSpPr>
          <p:nvPr>
            <p:ph idx="1"/>
          </p:nvPr>
        </p:nvSpPr>
        <p:spPr/>
        <p:txBody>
          <a:bodyPr/>
          <a:lstStyle/>
          <a:p>
            <a:pPr marL="0" indent="0">
              <a:buNone/>
            </a:pPr>
            <a:r>
              <a:rPr lang="zh-CN" altLang="en-US" b="1" dirty="0"/>
              <a:t>优化</a:t>
            </a:r>
            <a:r>
              <a:rPr lang="en-US" altLang="zh-CN" b="1" dirty="0"/>
              <a:t>1</a:t>
            </a:r>
            <a:endParaRPr lang="zh-CN" altLang="en-US" b="1" dirty="0"/>
          </a:p>
        </p:txBody>
      </p:sp>
    </p:spTree>
    <p:extLst>
      <p:ext uri="{BB962C8B-B14F-4D97-AF65-F5344CB8AC3E}">
        <p14:creationId xmlns:p14="http://schemas.microsoft.com/office/powerpoint/2010/main" val="154256819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内容占位符 7">
            <a:extLst>
              <a:ext uri="{FF2B5EF4-FFF2-40B4-BE49-F238E27FC236}">
                <a16:creationId xmlns:a16="http://schemas.microsoft.com/office/drawing/2014/main" id="{71F39F72-8183-EBCD-6139-86E0082D9F93}"/>
              </a:ext>
            </a:extLst>
          </p:cNvPr>
          <p:cNvPicPr>
            <a:picLocks/>
          </p:cNvPicPr>
          <p:nvPr/>
        </p:nvPicPr>
        <p:blipFill rotWithShape="1">
          <a:blip r:embed="rId2"/>
          <a:srcRect l="586" t="1154" r="3743" b="6062"/>
          <a:stretch/>
        </p:blipFill>
        <p:spPr bwMode="auto">
          <a:xfrm>
            <a:off x="1583803" y="963613"/>
            <a:ext cx="8911681" cy="5176837"/>
          </a:xfrm>
          <a:prstGeom prst="rect">
            <a:avLst/>
          </a:prstGeom>
          <a:ln>
            <a:noFill/>
          </a:ln>
          <a:extLst>
            <a:ext uri="{53640926-AAD7-44D8-BBD7-CCE9431645EC}">
              <a14:shadowObscured xmlns:a14="http://schemas.microsoft.com/office/drawing/2010/main"/>
            </a:ext>
          </a:extLst>
        </p:spPr>
      </p:pic>
      <p:sp>
        <p:nvSpPr>
          <p:cNvPr id="2" name="标题 1"/>
          <p:cNvSpPr>
            <a:spLocks noGrp="1"/>
          </p:cNvSpPr>
          <p:nvPr>
            <p:ph type="title"/>
          </p:nvPr>
        </p:nvSpPr>
        <p:spPr/>
        <p:txBody>
          <a:bodyPr/>
          <a:lstStyle/>
          <a:p>
            <a:r>
              <a:rPr lang="en-US" altLang="zh-CN" dirty="0"/>
              <a:t>3. </a:t>
            </a:r>
            <a:r>
              <a:rPr lang="zh-CN" altLang="en-US" dirty="0"/>
              <a:t>面向对象架构设计</a:t>
            </a:r>
          </a:p>
        </p:txBody>
      </p:sp>
      <p:sp>
        <p:nvSpPr>
          <p:cNvPr id="4" name="日期占位符 3"/>
          <p:cNvSpPr>
            <a:spLocks noGrp="1"/>
          </p:cNvSpPr>
          <p:nvPr>
            <p:ph type="dt" sz="half" idx="10"/>
          </p:nvPr>
        </p:nvSpPr>
        <p:spPr/>
        <p:txBody>
          <a:bodyPr/>
          <a:lstStyle/>
          <a:p>
            <a:fld id="{BD078A84-FE36-47B5-AC10-076EE1285D4A}" type="datetime1">
              <a:rPr lang="zh-CN" altLang="en-US" smtClean="0"/>
              <a:t>2023/11/2</a:t>
            </a:fld>
            <a:endParaRPr lang="zh-CN" altLang="en-US"/>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pPr/>
              <a:t>56</a:t>
            </a:fld>
            <a:endParaRPr lang="zh-CN" altLang="en-US"/>
          </a:p>
        </p:txBody>
      </p:sp>
      <p:sp>
        <p:nvSpPr>
          <p:cNvPr id="9" name="文本框 8">
            <a:extLst>
              <a:ext uri="{FF2B5EF4-FFF2-40B4-BE49-F238E27FC236}">
                <a16:creationId xmlns:a16="http://schemas.microsoft.com/office/drawing/2014/main" id="{F85CCDD0-2081-2FDC-6BB5-1B12AA8D999B}"/>
              </a:ext>
            </a:extLst>
          </p:cNvPr>
          <p:cNvSpPr txBox="1"/>
          <p:nvPr/>
        </p:nvSpPr>
        <p:spPr>
          <a:xfrm>
            <a:off x="9016943" y="503844"/>
            <a:ext cx="3079053" cy="369332"/>
          </a:xfrm>
          <a:prstGeom prst="rect">
            <a:avLst/>
          </a:prstGeom>
          <a:solidFill>
            <a:srgbClr val="FF0000"/>
          </a:solidFill>
        </p:spPr>
        <p:txBody>
          <a:bodyPr wrap="square">
            <a:spAutoFit/>
          </a:bodyPr>
          <a:lstStyle/>
          <a:p>
            <a:r>
              <a:rPr lang="zh-CN" altLang="zh-CN" sz="1800" dirty="0">
                <a:solidFill>
                  <a:schemeClr val="bg1"/>
                </a:solidFill>
                <a:latin typeface="腾讯体 W3" panose="020C04030202040F0204" pitchFamily="34" charset="-122"/>
                <a:ea typeface="腾讯体 W3" panose="020C04030202040F0204" pitchFamily="34" charset="-122"/>
              </a:rPr>
              <a:t>抓取并分析网络数据包</a:t>
            </a:r>
            <a:r>
              <a:rPr lang="zh-CN" altLang="en-US" sz="1800" dirty="0">
                <a:solidFill>
                  <a:schemeClr val="bg1"/>
                </a:solidFill>
                <a:latin typeface="腾讯体 W3" panose="020C04030202040F0204" pitchFamily="34" charset="-122"/>
                <a:ea typeface="腾讯体 W3" panose="020C04030202040F0204" pitchFamily="34" charset="-122"/>
              </a:rPr>
              <a:t>案例</a:t>
            </a:r>
            <a:endParaRPr lang="zh-CN" altLang="en-US" dirty="0">
              <a:solidFill>
                <a:schemeClr val="bg1"/>
              </a:solidFill>
              <a:latin typeface="腾讯体 W3" panose="020C04030202040F0204" pitchFamily="34" charset="-122"/>
              <a:ea typeface="腾讯体 W3" panose="020C04030202040F0204" pitchFamily="34" charset="-122"/>
            </a:endParaRPr>
          </a:p>
        </p:txBody>
      </p:sp>
      <p:sp>
        <p:nvSpPr>
          <p:cNvPr id="11" name="内容占位符 10">
            <a:extLst>
              <a:ext uri="{FF2B5EF4-FFF2-40B4-BE49-F238E27FC236}">
                <a16:creationId xmlns:a16="http://schemas.microsoft.com/office/drawing/2014/main" id="{6134E48A-56A9-9948-C755-827DDFE7BF08}"/>
              </a:ext>
            </a:extLst>
          </p:cNvPr>
          <p:cNvSpPr>
            <a:spLocks noGrp="1"/>
          </p:cNvSpPr>
          <p:nvPr>
            <p:ph idx="1"/>
          </p:nvPr>
        </p:nvSpPr>
        <p:spPr/>
        <p:txBody>
          <a:bodyPr/>
          <a:lstStyle/>
          <a:p>
            <a:r>
              <a:rPr lang="zh-CN" altLang="en-US" b="1" dirty="0"/>
              <a:t>优化</a:t>
            </a:r>
            <a:r>
              <a:rPr lang="en-US" altLang="zh-CN" b="1" dirty="0"/>
              <a:t>2</a:t>
            </a:r>
            <a:endParaRPr lang="zh-CN" altLang="en-US" b="1" dirty="0"/>
          </a:p>
        </p:txBody>
      </p:sp>
      <p:sp>
        <p:nvSpPr>
          <p:cNvPr id="14" name="文本框 13">
            <a:extLst>
              <a:ext uri="{FF2B5EF4-FFF2-40B4-BE49-F238E27FC236}">
                <a16:creationId xmlns:a16="http://schemas.microsoft.com/office/drawing/2014/main" id="{612249AC-42CD-5376-9799-E1AD0CE6BD6F}"/>
              </a:ext>
            </a:extLst>
          </p:cNvPr>
          <p:cNvSpPr txBox="1"/>
          <p:nvPr/>
        </p:nvSpPr>
        <p:spPr>
          <a:xfrm>
            <a:off x="6970713" y="5613131"/>
            <a:ext cx="4884726" cy="646331"/>
          </a:xfrm>
          <a:prstGeom prst="rect">
            <a:avLst/>
          </a:prstGeom>
          <a:solidFill>
            <a:schemeClr val="accent1"/>
          </a:solidFill>
        </p:spPr>
        <p:txBody>
          <a:bodyPr wrap="square">
            <a:spAutoFit/>
          </a:bodyPr>
          <a:lstStyle/>
          <a:p>
            <a:r>
              <a:rPr lang="zh-CN" altLang="zh-CN" dirty="0">
                <a:latin typeface="腾讯体 W3" panose="020C04030202040F0204" pitchFamily="34" charset="-122"/>
                <a:ea typeface="腾讯体 W3" panose="020C04030202040F0204" pitchFamily="34" charset="-122"/>
              </a:rPr>
              <a:t>将网卡信息管理业务从</a:t>
            </a:r>
            <a:r>
              <a:rPr lang="en-US" altLang="zh-CN" dirty="0" err="1">
                <a:latin typeface="腾讯体 W3" panose="020C04030202040F0204" pitchFamily="34" charset="-122"/>
                <a:ea typeface="腾讯体 W3" panose="020C04030202040F0204" pitchFamily="34" charset="-122"/>
              </a:rPr>
              <a:t>CaptureContr</a:t>
            </a:r>
            <a:r>
              <a:rPr lang="zh-CN" altLang="zh-CN" dirty="0">
                <a:latin typeface="腾讯体 W3" panose="020C04030202040F0204" pitchFamily="34" charset="-122"/>
                <a:ea typeface="腾讯体 W3" panose="020C04030202040F0204" pitchFamily="34" charset="-122"/>
              </a:rPr>
              <a:t>类中脱离出来，单独封装为</a:t>
            </a:r>
            <a:r>
              <a:rPr lang="en-US" altLang="zh-CN" dirty="0" err="1">
                <a:latin typeface="腾讯体 W3" panose="020C04030202040F0204" pitchFamily="34" charset="-122"/>
                <a:ea typeface="腾讯体 W3" panose="020C04030202040F0204" pitchFamily="34" charset="-122"/>
              </a:rPr>
              <a:t>NetworkCardContr</a:t>
            </a:r>
            <a:r>
              <a:rPr lang="zh-CN" altLang="zh-CN" dirty="0">
                <a:latin typeface="腾讯体 W3" panose="020C04030202040F0204" pitchFamily="34" charset="-122"/>
                <a:ea typeface="腾讯体 W3" panose="020C04030202040F0204" pitchFamily="34" charset="-122"/>
              </a:rPr>
              <a:t>类。</a:t>
            </a:r>
            <a:endParaRPr lang="zh-CN" altLang="en-US" dirty="0">
              <a:latin typeface="腾讯体 W3" panose="020C04030202040F0204" pitchFamily="34" charset="-122"/>
              <a:ea typeface="腾讯体 W3" panose="020C04030202040F0204" pitchFamily="34" charset="-122"/>
            </a:endParaRPr>
          </a:p>
        </p:txBody>
      </p:sp>
      <p:sp>
        <p:nvSpPr>
          <p:cNvPr id="15" name="矩形 14">
            <a:extLst>
              <a:ext uri="{FF2B5EF4-FFF2-40B4-BE49-F238E27FC236}">
                <a16:creationId xmlns:a16="http://schemas.microsoft.com/office/drawing/2014/main" id="{9F8298AF-D9BB-CE21-9F81-0FD864E759D5}"/>
              </a:ext>
            </a:extLst>
          </p:cNvPr>
          <p:cNvSpPr/>
          <p:nvPr/>
        </p:nvSpPr>
        <p:spPr>
          <a:xfrm>
            <a:off x="4902992" y="2241549"/>
            <a:ext cx="1866107" cy="735013"/>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5235145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内容占位符 7">
            <a:extLst>
              <a:ext uri="{FF2B5EF4-FFF2-40B4-BE49-F238E27FC236}">
                <a16:creationId xmlns:a16="http://schemas.microsoft.com/office/drawing/2014/main" id="{71F39F72-8183-EBCD-6139-86E0082D9F93}"/>
              </a:ext>
            </a:extLst>
          </p:cNvPr>
          <p:cNvPicPr>
            <a:picLocks/>
          </p:cNvPicPr>
          <p:nvPr/>
        </p:nvPicPr>
        <p:blipFill rotWithShape="1">
          <a:blip r:embed="rId2"/>
          <a:srcRect l="586" t="1154" r="3743" b="6062"/>
          <a:stretch/>
        </p:blipFill>
        <p:spPr bwMode="auto">
          <a:xfrm>
            <a:off x="1583803" y="963613"/>
            <a:ext cx="8911681" cy="5176837"/>
          </a:xfrm>
          <a:prstGeom prst="rect">
            <a:avLst/>
          </a:prstGeom>
          <a:ln>
            <a:noFill/>
          </a:ln>
          <a:extLst>
            <a:ext uri="{53640926-AAD7-44D8-BBD7-CCE9431645EC}">
              <a14:shadowObscured xmlns:a14="http://schemas.microsoft.com/office/drawing/2010/main"/>
            </a:ext>
          </a:extLst>
        </p:spPr>
      </p:pic>
      <p:sp>
        <p:nvSpPr>
          <p:cNvPr id="2" name="标题 1"/>
          <p:cNvSpPr>
            <a:spLocks noGrp="1"/>
          </p:cNvSpPr>
          <p:nvPr>
            <p:ph type="title"/>
          </p:nvPr>
        </p:nvSpPr>
        <p:spPr/>
        <p:txBody>
          <a:bodyPr/>
          <a:lstStyle/>
          <a:p>
            <a:r>
              <a:rPr lang="en-US" altLang="zh-CN" dirty="0"/>
              <a:t>3. </a:t>
            </a:r>
            <a:r>
              <a:rPr lang="zh-CN" altLang="en-US" dirty="0"/>
              <a:t>面向对象架构设计</a:t>
            </a:r>
          </a:p>
        </p:txBody>
      </p:sp>
      <p:sp>
        <p:nvSpPr>
          <p:cNvPr id="4" name="日期占位符 3"/>
          <p:cNvSpPr>
            <a:spLocks noGrp="1"/>
          </p:cNvSpPr>
          <p:nvPr>
            <p:ph type="dt" sz="half" idx="10"/>
          </p:nvPr>
        </p:nvSpPr>
        <p:spPr/>
        <p:txBody>
          <a:bodyPr/>
          <a:lstStyle/>
          <a:p>
            <a:fld id="{BD078A84-FE36-47B5-AC10-076EE1285D4A}" type="datetime1">
              <a:rPr lang="zh-CN" altLang="en-US" smtClean="0"/>
              <a:t>2023/11/2</a:t>
            </a:fld>
            <a:endParaRPr lang="zh-CN" altLang="en-US"/>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pPr/>
              <a:t>57</a:t>
            </a:fld>
            <a:endParaRPr lang="zh-CN" altLang="en-US"/>
          </a:p>
        </p:txBody>
      </p:sp>
      <p:sp>
        <p:nvSpPr>
          <p:cNvPr id="9" name="文本框 8">
            <a:extLst>
              <a:ext uri="{FF2B5EF4-FFF2-40B4-BE49-F238E27FC236}">
                <a16:creationId xmlns:a16="http://schemas.microsoft.com/office/drawing/2014/main" id="{F85CCDD0-2081-2FDC-6BB5-1B12AA8D999B}"/>
              </a:ext>
            </a:extLst>
          </p:cNvPr>
          <p:cNvSpPr txBox="1"/>
          <p:nvPr/>
        </p:nvSpPr>
        <p:spPr>
          <a:xfrm>
            <a:off x="9016943" y="503844"/>
            <a:ext cx="3079053" cy="369332"/>
          </a:xfrm>
          <a:prstGeom prst="rect">
            <a:avLst/>
          </a:prstGeom>
          <a:solidFill>
            <a:srgbClr val="FF0000"/>
          </a:solidFill>
        </p:spPr>
        <p:txBody>
          <a:bodyPr wrap="square">
            <a:spAutoFit/>
          </a:bodyPr>
          <a:lstStyle/>
          <a:p>
            <a:r>
              <a:rPr lang="zh-CN" altLang="zh-CN" sz="1800" dirty="0">
                <a:solidFill>
                  <a:schemeClr val="bg1"/>
                </a:solidFill>
                <a:latin typeface="腾讯体 W3" panose="020C04030202040F0204" pitchFamily="34" charset="-122"/>
                <a:ea typeface="腾讯体 W3" panose="020C04030202040F0204" pitchFamily="34" charset="-122"/>
              </a:rPr>
              <a:t>抓取并分析网络数据包</a:t>
            </a:r>
            <a:r>
              <a:rPr lang="zh-CN" altLang="en-US" sz="1800" dirty="0">
                <a:solidFill>
                  <a:schemeClr val="bg1"/>
                </a:solidFill>
                <a:latin typeface="腾讯体 W3" panose="020C04030202040F0204" pitchFamily="34" charset="-122"/>
                <a:ea typeface="腾讯体 W3" panose="020C04030202040F0204" pitchFamily="34" charset="-122"/>
              </a:rPr>
              <a:t>案例</a:t>
            </a:r>
            <a:endParaRPr lang="zh-CN" altLang="en-US" dirty="0">
              <a:solidFill>
                <a:schemeClr val="bg1"/>
              </a:solidFill>
              <a:latin typeface="腾讯体 W3" panose="020C04030202040F0204" pitchFamily="34" charset="-122"/>
              <a:ea typeface="腾讯体 W3" panose="020C04030202040F0204" pitchFamily="34" charset="-122"/>
            </a:endParaRPr>
          </a:p>
        </p:txBody>
      </p:sp>
      <p:sp>
        <p:nvSpPr>
          <p:cNvPr id="11" name="内容占位符 10">
            <a:extLst>
              <a:ext uri="{FF2B5EF4-FFF2-40B4-BE49-F238E27FC236}">
                <a16:creationId xmlns:a16="http://schemas.microsoft.com/office/drawing/2014/main" id="{6134E48A-56A9-9948-C755-827DDFE7BF08}"/>
              </a:ext>
            </a:extLst>
          </p:cNvPr>
          <p:cNvSpPr>
            <a:spLocks noGrp="1"/>
          </p:cNvSpPr>
          <p:nvPr>
            <p:ph idx="1"/>
          </p:nvPr>
        </p:nvSpPr>
        <p:spPr/>
        <p:txBody>
          <a:bodyPr/>
          <a:lstStyle/>
          <a:p>
            <a:r>
              <a:rPr lang="zh-CN" altLang="en-US" b="1" dirty="0"/>
              <a:t>优化</a:t>
            </a:r>
            <a:r>
              <a:rPr lang="en-US" altLang="zh-CN" b="1" dirty="0"/>
              <a:t>2</a:t>
            </a:r>
            <a:endParaRPr lang="zh-CN" altLang="en-US" b="1" dirty="0"/>
          </a:p>
        </p:txBody>
      </p:sp>
      <p:sp>
        <p:nvSpPr>
          <p:cNvPr id="3" name="矩形 2">
            <a:extLst>
              <a:ext uri="{FF2B5EF4-FFF2-40B4-BE49-F238E27FC236}">
                <a16:creationId xmlns:a16="http://schemas.microsoft.com/office/drawing/2014/main" id="{68078087-F265-5E55-6CFF-2B53FD8EC12A}"/>
              </a:ext>
            </a:extLst>
          </p:cNvPr>
          <p:cNvSpPr/>
          <p:nvPr/>
        </p:nvSpPr>
        <p:spPr>
          <a:xfrm>
            <a:off x="6687342" y="2951163"/>
            <a:ext cx="3213115" cy="85090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E1C202F4-099B-2A2D-0F7B-5D5F2FB1F13D}"/>
              </a:ext>
            </a:extLst>
          </p:cNvPr>
          <p:cNvSpPr txBox="1"/>
          <p:nvPr/>
        </p:nvSpPr>
        <p:spPr>
          <a:xfrm>
            <a:off x="6801643" y="5653540"/>
            <a:ext cx="4970984" cy="646331"/>
          </a:xfrm>
          <a:prstGeom prst="rect">
            <a:avLst/>
          </a:prstGeom>
          <a:solidFill>
            <a:schemeClr val="accent1"/>
          </a:solidFill>
        </p:spPr>
        <p:txBody>
          <a:bodyPr wrap="square">
            <a:spAutoFit/>
          </a:bodyPr>
          <a:lstStyle/>
          <a:p>
            <a:r>
              <a:rPr lang="zh-CN" altLang="zh-CN" dirty="0">
                <a:latin typeface="腾讯体 W3" panose="020C04030202040F0204" pitchFamily="34" charset="-122"/>
                <a:ea typeface="腾讯体 W3" panose="020C04030202040F0204" pitchFamily="34" charset="-122"/>
              </a:rPr>
              <a:t>依据单一职责原则，在目标软件架构中增加其他类型数据包的分析控制类</a:t>
            </a:r>
            <a:endParaRPr lang="zh-CN" altLang="en-US" dirty="0">
              <a:latin typeface="腾讯体 W3" panose="020C04030202040F0204" pitchFamily="34" charset="-122"/>
              <a:ea typeface="腾讯体 W3" panose="020C04030202040F0204" pitchFamily="34" charset="-122"/>
            </a:endParaRPr>
          </a:p>
        </p:txBody>
      </p:sp>
      <p:sp>
        <p:nvSpPr>
          <p:cNvPr id="10" name="矩形 9">
            <a:extLst>
              <a:ext uri="{FF2B5EF4-FFF2-40B4-BE49-F238E27FC236}">
                <a16:creationId xmlns:a16="http://schemas.microsoft.com/office/drawing/2014/main" id="{89BAA97A-477D-8B37-B5EC-2A93AF0850D1}"/>
              </a:ext>
            </a:extLst>
          </p:cNvPr>
          <p:cNvSpPr/>
          <p:nvPr/>
        </p:nvSpPr>
        <p:spPr>
          <a:xfrm>
            <a:off x="8440254" y="1982246"/>
            <a:ext cx="1460203" cy="85090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27923514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 </a:t>
            </a:r>
            <a:r>
              <a:rPr lang="zh-CN" altLang="en-US" dirty="0"/>
              <a:t>面向对象架构设计</a:t>
            </a:r>
          </a:p>
        </p:txBody>
      </p:sp>
      <p:sp>
        <p:nvSpPr>
          <p:cNvPr id="3" name="内容占位符 2"/>
          <p:cNvSpPr>
            <a:spLocks noGrp="1"/>
          </p:cNvSpPr>
          <p:nvPr>
            <p:ph idx="1"/>
          </p:nvPr>
        </p:nvSpPr>
        <p:spPr/>
        <p:txBody>
          <a:bodyPr>
            <a:normAutofit/>
          </a:bodyPr>
          <a:lstStyle/>
          <a:p>
            <a:r>
              <a:rPr lang="zh-CN" altLang="en-US" dirty="0"/>
              <a:t>（</a:t>
            </a:r>
            <a:r>
              <a:rPr lang="en-US" altLang="zh-CN" dirty="0"/>
              <a:t>2</a:t>
            </a:r>
            <a:r>
              <a:rPr lang="zh-CN" altLang="en-US" dirty="0"/>
              <a:t>）类方法设计</a:t>
            </a:r>
          </a:p>
        </p:txBody>
      </p:sp>
      <p:sp>
        <p:nvSpPr>
          <p:cNvPr id="4" name="日期占位符 3"/>
          <p:cNvSpPr>
            <a:spLocks noGrp="1"/>
          </p:cNvSpPr>
          <p:nvPr>
            <p:ph type="dt" sz="half" idx="10"/>
          </p:nvPr>
        </p:nvSpPr>
        <p:spPr/>
        <p:txBody>
          <a:bodyPr/>
          <a:lstStyle/>
          <a:p>
            <a:fld id="{BD078A84-FE36-47B5-AC10-076EE1285D4A}" type="datetime1">
              <a:rPr lang="zh-CN" altLang="en-US" smtClean="0"/>
              <a:t>2023/11/2</a:t>
            </a:fld>
            <a:endParaRPr lang="zh-CN" altLang="en-US"/>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pPr/>
              <a:t>58</a:t>
            </a:fld>
            <a:endParaRPr lang="zh-CN" altLang="en-US"/>
          </a:p>
        </p:txBody>
      </p:sp>
      <p:sp>
        <p:nvSpPr>
          <p:cNvPr id="8" name="矩形 7">
            <a:extLst>
              <a:ext uri="{FF2B5EF4-FFF2-40B4-BE49-F238E27FC236}">
                <a16:creationId xmlns:a16="http://schemas.microsoft.com/office/drawing/2014/main" id="{171C00FD-D70B-4A18-B455-B209952D149D}"/>
              </a:ext>
            </a:extLst>
          </p:cNvPr>
          <p:cNvSpPr/>
          <p:nvPr/>
        </p:nvSpPr>
        <p:spPr>
          <a:xfrm>
            <a:off x="557866" y="1711165"/>
            <a:ext cx="3750647" cy="392782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腾讯体 W3" panose="020C04030202040F0204" pitchFamily="34" charset="-122"/>
              <a:ea typeface="腾讯体 W3" panose="020C04030202040F0204" pitchFamily="34" charset="-122"/>
            </a:endParaRPr>
          </a:p>
        </p:txBody>
      </p:sp>
      <p:sp>
        <p:nvSpPr>
          <p:cNvPr id="9" name="矩形 8">
            <a:extLst>
              <a:ext uri="{FF2B5EF4-FFF2-40B4-BE49-F238E27FC236}">
                <a16:creationId xmlns:a16="http://schemas.microsoft.com/office/drawing/2014/main" id="{2FBBB068-B14F-471C-A8E1-D555128A8BC1}"/>
              </a:ext>
            </a:extLst>
          </p:cNvPr>
          <p:cNvSpPr/>
          <p:nvPr/>
        </p:nvSpPr>
        <p:spPr>
          <a:xfrm>
            <a:off x="2982717" y="2946166"/>
            <a:ext cx="1278967" cy="721313"/>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dirty="0">
                <a:latin typeface="腾讯体 W3" panose="020C04030202040F0204" pitchFamily="34" charset="-122"/>
                <a:ea typeface="腾讯体 W3" panose="020C04030202040F0204" pitchFamily="34" charset="-122"/>
              </a:rPr>
              <a:t>类候选者</a:t>
            </a:r>
          </a:p>
        </p:txBody>
      </p:sp>
      <p:sp>
        <p:nvSpPr>
          <p:cNvPr id="10" name="矩形 9">
            <a:extLst>
              <a:ext uri="{FF2B5EF4-FFF2-40B4-BE49-F238E27FC236}">
                <a16:creationId xmlns:a16="http://schemas.microsoft.com/office/drawing/2014/main" id="{B81D042C-316E-45EC-B071-8EAB9527E78A}"/>
              </a:ext>
            </a:extLst>
          </p:cNvPr>
          <p:cNvSpPr/>
          <p:nvPr/>
        </p:nvSpPr>
        <p:spPr>
          <a:xfrm>
            <a:off x="1902059" y="1845583"/>
            <a:ext cx="1335036" cy="67797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腾讯体 W3" panose="020C04030202040F0204" pitchFamily="34" charset="-122"/>
                <a:ea typeface="腾讯体 W3" panose="020C04030202040F0204" pitchFamily="34" charset="-122"/>
              </a:rPr>
              <a:t>类候选者</a:t>
            </a:r>
          </a:p>
        </p:txBody>
      </p:sp>
      <p:sp>
        <p:nvSpPr>
          <p:cNvPr id="11" name="矩形 10">
            <a:extLst>
              <a:ext uri="{FF2B5EF4-FFF2-40B4-BE49-F238E27FC236}">
                <a16:creationId xmlns:a16="http://schemas.microsoft.com/office/drawing/2014/main" id="{FD315F7B-29D4-4E41-AA55-20A8317F906D}"/>
              </a:ext>
            </a:extLst>
          </p:cNvPr>
          <p:cNvSpPr/>
          <p:nvPr/>
        </p:nvSpPr>
        <p:spPr>
          <a:xfrm>
            <a:off x="1261171" y="4768062"/>
            <a:ext cx="1278967" cy="77260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腾讯体 W3" panose="020C04030202040F0204" pitchFamily="34" charset="-122"/>
                <a:ea typeface="腾讯体 W3" panose="020C04030202040F0204" pitchFamily="34" charset="-122"/>
              </a:rPr>
              <a:t>类候选者</a:t>
            </a:r>
          </a:p>
        </p:txBody>
      </p:sp>
      <p:sp>
        <p:nvSpPr>
          <p:cNvPr id="12" name="矩形 11">
            <a:extLst>
              <a:ext uri="{FF2B5EF4-FFF2-40B4-BE49-F238E27FC236}">
                <a16:creationId xmlns:a16="http://schemas.microsoft.com/office/drawing/2014/main" id="{91636458-F544-4D21-A3BC-2564CF52D5D7}"/>
              </a:ext>
            </a:extLst>
          </p:cNvPr>
          <p:cNvSpPr/>
          <p:nvPr/>
        </p:nvSpPr>
        <p:spPr>
          <a:xfrm>
            <a:off x="3044487" y="4280087"/>
            <a:ext cx="1278967" cy="7213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腾讯体 W3" panose="020C04030202040F0204" pitchFamily="34" charset="-122"/>
                <a:ea typeface="腾讯体 W3" panose="020C04030202040F0204" pitchFamily="34" charset="-122"/>
              </a:rPr>
              <a:t>类候选者</a:t>
            </a:r>
          </a:p>
        </p:txBody>
      </p:sp>
      <p:sp>
        <p:nvSpPr>
          <p:cNvPr id="13" name="矩形 12">
            <a:extLst>
              <a:ext uri="{FF2B5EF4-FFF2-40B4-BE49-F238E27FC236}">
                <a16:creationId xmlns:a16="http://schemas.microsoft.com/office/drawing/2014/main" id="{A0D7F01A-9CD1-4175-8A5E-83ACB9D6B157}"/>
              </a:ext>
            </a:extLst>
          </p:cNvPr>
          <p:cNvSpPr/>
          <p:nvPr/>
        </p:nvSpPr>
        <p:spPr>
          <a:xfrm>
            <a:off x="776400" y="3417863"/>
            <a:ext cx="1472933" cy="772605"/>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腾讯体 W3" panose="020C04030202040F0204" pitchFamily="34" charset="-122"/>
                <a:ea typeface="腾讯体 W3" panose="020C04030202040F0204" pitchFamily="34" charset="-122"/>
              </a:rPr>
              <a:t>类候选者</a:t>
            </a:r>
          </a:p>
        </p:txBody>
      </p:sp>
      <p:cxnSp>
        <p:nvCxnSpPr>
          <p:cNvPr id="14" name="直接箭头连接符 13">
            <a:extLst>
              <a:ext uri="{FF2B5EF4-FFF2-40B4-BE49-F238E27FC236}">
                <a16:creationId xmlns:a16="http://schemas.microsoft.com/office/drawing/2014/main" id="{084AE55C-164B-43FB-8DFA-2D794FFB4D0E}"/>
              </a:ext>
            </a:extLst>
          </p:cNvPr>
          <p:cNvCxnSpPr>
            <a:cxnSpLocks/>
            <a:stCxn id="10" idx="2"/>
            <a:endCxn id="13" idx="0"/>
          </p:cNvCxnSpPr>
          <p:nvPr/>
        </p:nvCxnSpPr>
        <p:spPr>
          <a:xfrm flipH="1">
            <a:off x="1512867" y="2523554"/>
            <a:ext cx="1056710" cy="89430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a:extLst>
              <a:ext uri="{FF2B5EF4-FFF2-40B4-BE49-F238E27FC236}">
                <a16:creationId xmlns:a16="http://schemas.microsoft.com/office/drawing/2014/main" id="{46A5CA3C-7CFE-43AD-A2E6-CE9DD2812B12}"/>
              </a:ext>
            </a:extLst>
          </p:cNvPr>
          <p:cNvCxnSpPr>
            <a:cxnSpLocks/>
            <a:stCxn id="10" idx="2"/>
            <a:endCxn id="9" idx="0"/>
          </p:cNvCxnSpPr>
          <p:nvPr/>
        </p:nvCxnSpPr>
        <p:spPr>
          <a:xfrm>
            <a:off x="2569577" y="2523554"/>
            <a:ext cx="1052624" cy="42261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a:extLst>
              <a:ext uri="{FF2B5EF4-FFF2-40B4-BE49-F238E27FC236}">
                <a16:creationId xmlns:a16="http://schemas.microsoft.com/office/drawing/2014/main" id="{91799217-90EA-45B6-AB4D-5734167FD409}"/>
              </a:ext>
            </a:extLst>
          </p:cNvPr>
          <p:cNvCxnSpPr>
            <a:stCxn id="9" idx="2"/>
            <a:endCxn id="11" idx="0"/>
          </p:cNvCxnSpPr>
          <p:nvPr/>
        </p:nvCxnSpPr>
        <p:spPr>
          <a:xfrm flipH="1">
            <a:off x="1900655" y="3667479"/>
            <a:ext cx="1721546" cy="110058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a:extLst>
              <a:ext uri="{FF2B5EF4-FFF2-40B4-BE49-F238E27FC236}">
                <a16:creationId xmlns:a16="http://schemas.microsoft.com/office/drawing/2014/main" id="{87812F7E-F363-41BC-878D-2C2A70DA1F63}"/>
              </a:ext>
            </a:extLst>
          </p:cNvPr>
          <p:cNvCxnSpPr>
            <a:stCxn id="9" idx="2"/>
            <a:endCxn id="12" idx="0"/>
          </p:cNvCxnSpPr>
          <p:nvPr/>
        </p:nvCxnSpPr>
        <p:spPr>
          <a:xfrm>
            <a:off x="3622201" y="3667479"/>
            <a:ext cx="61770" cy="61260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8" name="文本框 17">
            <a:extLst>
              <a:ext uri="{FF2B5EF4-FFF2-40B4-BE49-F238E27FC236}">
                <a16:creationId xmlns:a16="http://schemas.microsoft.com/office/drawing/2014/main" id="{5D7CA9D4-6AC0-4491-90F7-8816510DACBF}"/>
              </a:ext>
            </a:extLst>
          </p:cNvPr>
          <p:cNvSpPr txBox="1"/>
          <p:nvPr/>
        </p:nvSpPr>
        <p:spPr>
          <a:xfrm>
            <a:off x="1902903" y="5811663"/>
            <a:ext cx="1630561" cy="369332"/>
          </a:xfrm>
          <a:prstGeom prst="rect">
            <a:avLst/>
          </a:prstGeom>
          <a:noFill/>
        </p:spPr>
        <p:txBody>
          <a:bodyPr wrap="square">
            <a:spAutoFit/>
          </a:bodyPr>
          <a:lstStyle/>
          <a:p>
            <a:r>
              <a:rPr lang="zh-CN" altLang="en-US" dirty="0">
                <a:latin typeface="腾讯体 W3" panose="020C04030202040F0204" pitchFamily="34" charset="-122"/>
                <a:ea typeface="腾讯体 W3" panose="020C04030202040F0204" pitchFamily="34" charset="-122"/>
              </a:rPr>
              <a:t>目标</a:t>
            </a:r>
            <a:r>
              <a:rPr lang="zh-CN" altLang="zh-CN" dirty="0">
                <a:latin typeface="腾讯体 W3" panose="020C04030202040F0204" pitchFamily="34" charset="-122"/>
                <a:ea typeface="腾讯体 W3" panose="020C04030202040F0204" pitchFamily="34" charset="-122"/>
              </a:rPr>
              <a:t>软件架构</a:t>
            </a:r>
            <a:endParaRPr lang="zh-CN" altLang="en-US" dirty="0">
              <a:latin typeface="腾讯体 W3" panose="020C04030202040F0204" pitchFamily="34" charset="-122"/>
              <a:ea typeface="腾讯体 W3" panose="020C04030202040F0204" pitchFamily="34" charset="-122"/>
            </a:endParaRPr>
          </a:p>
        </p:txBody>
      </p:sp>
      <p:sp>
        <p:nvSpPr>
          <p:cNvPr id="19" name="椭圆 18">
            <a:extLst>
              <a:ext uri="{FF2B5EF4-FFF2-40B4-BE49-F238E27FC236}">
                <a16:creationId xmlns:a16="http://schemas.microsoft.com/office/drawing/2014/main" id="{3CA4BCF6-FF02-432F-9DE5-BEA55596AD37}"/>
              </a:ext>
            </a:extLst>
          </p:cNvPr>
          <p:cNvSpPr/>
          <p:nvPr/>
        </p:nvSpPr>
        <p:spPr>
          <a:xfrm>
            <a:off x="5814569" y="2392649"/>
            <a:ext cx="2097264" cy="1107034"/>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latin typeface="腾讯体 W3" panose="020C04030202040F0204" pitchFamily="34" charset="-122"/>
                <a:ea typeface="腾讯体 W3" panose="020C04030202040F0204" pitchFamily="34" charset="-122"/>
              </a:rPr>
              <a:t>用例</a:t>
            </a:r>
          </a:p>
        </p:txBody>
      </p:sp>
      <p:cxnSp>
        <p:nvCxnSpPr>
          <p:cNvPr id="20" name="直接箭头连接符 19">
            <a:extLst>
              <a:ext uri="{FF2B5EF4-FFF2-40B4-BE49-F238E27FC236}">
                <a16:creationId xmlns:a16="http://schemas.microsoft.com/office/drawing/2014/main" id="{14A8FFC2-1A9B-4894-902E-86936DD65E48}"/>
              </a:ext>
            </a:extLst>
          </p:cNvPr>
          <p:cNvCxnSpPr>
            <a:cxnSpLocks/>
          </p:cNvCxnSpPr>
          <p:nvPr/>
        </p:nvCxnSpPr>
        <p:spPr>
          <a:xfrm flipV="1">
            <a:off x="4878729" y="3628638"/>
            <a:ext cx="4127852" cy="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1" name="矩形 20">
            <a:extLst>
              <a:ext uri="{FF2B5EF4-FFF2-40B4-BE49-F238E27FC236}">
                <a16:creationId xmlns:a16="http://schemas.microsoft.com/office/drawing/2014/main" id="{6D1D20D0-63E6-460C-8ACC-F1239F8CDFDC}"/>
              </a:ext>
            </a:extLst>
          </p:cNvPr>
          <p:cNvSpPr/>
          <p:nvPr/>
        </p:nvSpPr>
        <p:spPr>
          <a:xfrm>
            <a:off x="9417889" y="1364104"/>
            <a:ext cx="2142812" cy="820464"/>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腾讯体 W3" panose="020C04030202040F0204" pitchFamily="34" charset="-122"/>
                <a:ea typeface="腾讯体 W3" panose="020C04030202040F0204" pitchFamily="34" charset="-122"/>
              </a:rPr>
              <a:t>用例实现</a:t>
            </a:r>
            <a:r>
              <a:rPr lang="en-US" altLang="zh-CN" dirty="0">
                <a:latin typeface="腾讯体 W3" panose="020C04030202040F0204" pitchFamily="34" charset="-122"/>
                <a:ea typeface="腾讯体 W3" panose="020C04030202040F0204" pitchFamily="34" charset="-122"/>
              </a:rPr>
              <a:t>1</a:t>
            </a:r>
            <a:endParaRPr lang="zh-CN" altLang="en-US" dirty="0">
              <a:latin typeface="腾讯体 W3" panose="020C04030202040F0204" pitchFamily="34" charset="-122"/>
              <a:ea typeface="腾讯体 W3" panose="020C04030202040F0204" pitchFamily="34" charset="-122"/>
            </a:endParaRPr>
          </a:p>
        </p:txBody>
      </p:sp>
      <p:sp>
        <p:nvSpPr>
          <p:cNvPr id="22" name="矩形 21">
            <a:extLst>
              <a:ext uri="{FF2B5EF4-FFF2-40B4-BE49-F238E27FC236}">
                <a16:creationId xmlns:a16="http://schemas.microsoft.com/office/drawing/2014/main" id="{BDEBA15E-B423-4C74-9D0F-7683BDCCA862}"/>
              </a:ext>
            </a:extLst>
          </p:cNvPr>
          <p:cNvSpPr/>
          <p:nvPr/>
        </p:nvSpPr>
        <p:spPr>
          <a:xfrm>
            <a:off x="9417889" y="2514507"/>
            <a:ext cx="2142812" cy="820464"/>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腾讯体 W3" panose="020C04030202040F0204" pitchFamily="34" charset="-122"/>
                <a:ea typeface="腾讯体 W3" panose="020C04030202040F0204" pitchFamily="34" charset="-122"/>
              </a:rPr>
              <a:t>用例实现</a:t>
            </a:r>
            <a:r>
              <a:rPr lang="en-US" altLang="zh-CN" dirty="0">
                <a:latin typeface="腾讯体 W3" panose="020C04030202040F0204" pitchFamily="34" charset="-122"/>
                <a:ea typeface="腾讯体 W3" panose="020C04030202040F0204" pitchFamily="34" charset="-122"/>
              </a:rPr>
              <a:t>2</a:t>
            </a:r>
            <a:endParaRPr lang="zh-CN" altLang="en-US" dirty="0">
              <a:latin typeface="腾讯体 W3" panose="020C04030202040F0204" pitchFamily="34" charset="-122"/>
              <a:ea typeface="腾讯体 W3" panose="020C04030202040F0204" pitchFamily="34" charset="-122"/>
            </a:endParaRPr>
          </a:p>
        </p:txBody>
      </p:sp>
      <p:sp>
        <p:nvSpPr>
          <p:cNvPr id="23" name="矩形 22">
            <a:extLst>
              <a:ext uri="{FF2B5EF4-FFF2-40B4-BE49-F238E27FC236}">
                <a16:creationId xmlns:a16="http://schemas.microsoft.com/office/drawing/2014/main" id="{6995FCDA-05DD-494E-8936-EBD1412CC762}"/>
              </a:ext>
            </a:extLst>
          </p:cNvPr>
          <p:cNvSpPr/>
          <p:nvPr/>
        </p:nvSpPr>
        <p:spPr>
          <a:xfrm>
            <a:off x="9417889" y="3664910"/>
            <a:ext cx="2142812" cy="820464"/>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腾讯体 W3" panose="020C04030202040F0204" pitchFamily="34" charset="-122"/>
                <a:ea typeface="腾讯体 W3" panose="020C04030202040F0204" pitchFamily="34" charset="-122"/>
              </a:rPr>
              <a:t>用例实现</a:t>
            </a:r>
            <a:r>
              <a:rPr lang="en-US" altLang="zh-CN" dirty="0">
                <a:latin typeface="腾讯体 W3" panose="020C04030202040F0204" pitchFamily="34" charset="-122"/>
                <a:ea typeface="腾讯体 W3" panose="020C04030202040F0204" pitchFamily="34" charset="-122"/>
              </a:rPr>
              <a:t>3</a:t>
            </a:r>
            <a:endParaRPr lang="zh-CN" altLang="en-US" dirty="0">
              <a:latin typeface="腾讯体 W3" panose="020C04030202040F0204" pitchFamily="34" charset="-122"/>
              <a:ea typeface="腾讯体 W3" panose="020C04030202040F0204" pitchFamily="34" charset="-122"/>
            </a:endParaRPr>
          </a:p>
        </p:txBody>
      </p:sp>
      <p:sp>
        <p:nvSpPr>
          <p:cNvPr id="24" name="矩形 23">
            <a:extLst>
              <a:ext uri="{FF2B5EF4-FFF2-40B4-BE49-F238E27FC236}">
                <a16:creationId xmlns:a16="http://schemas.microsoft.com/office/drawing/2014/main" id="{E8EC5221-F02B-4C94-B8C8-6C1A5AE15C1C}"/>
              </a:ext>
            </a:extLst>
          </p:cNvPr>
          <p:cNvSpPr/>
          <p:nvPr/>
        </p:nvSpPr>
        <p:spPr>
          <a:xfrm>
            <a:off x="9417889" y="4815312"/>
            <a:ext cx="2142812" cy="820464"/>
          </a:xfrm>
          <a:prstGeom prst="rect">
            <a:avLst/>
          </a:prstGeom>
          <a:solidFill>
            <a:srgbClr val="980DC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腾讯体 W3" panose="020C04030202040F0204" pitchFamily="34" charset="-122"/>
                <a:ea typeface="腾讯体 W3" panose="020C04030202040F0204" pitchFamily="34" charset="-122"/>
              </a:rPr>
              <a:t>用例实现</a:t>
            </a:r>
            <a:r>
              <a:rPr lang="en-US" altLang="zh-CN" dirty="0">
                <a:latin typeface="腾讯体 W3" panose="020C04030202040F0204" pitchFamily="34" charset="-122"/>
                <a:ea typeface="腾讯体 W3" panose="020C04030202040F0204" pitchFamily="34" charset="-122"/>
              </a:rPr>
              <a:t>n</a:t>
            </a:r>
            <a:endParaRPr lang="zh-CN" altLang="en-US" dirty="0">
              <a:latin typeface="腾讯体 W3" panose="020C04030202040F0204" pitchFamily="34" charset="-122"/>
              <a:ea typeface="腾讯体 W3" panose="020C04030202040F0204" pitchFamily="34" charset="-122"/>
            </a:endParaRPr>
          </a:p>
        </p:txBody>
      </p:sp>
    </p:spTree>
    <p:extLst>
      <p:ext uri="{BB962C8B-B14F-4D97-AF65-F5344CB8AC3E}">
        <p14:creationId xmlns:p14="http://schemas.microsoft.com/office/powerpoint/2010/main" val="379394499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 </a:t>
            </a:r>
            <a:r>
              <a:rPr lang="zh-CN" altLang="en-US" dirty="0"/>
              <a:t>面向对象架构设计</a:t>
            </a:r>
          </a:p>
        </p:txBody>
      </p:sp>
      <p:sp>
        <p:nvSpPr>
          <p:cNvPr id="3" name="内容占位符 2"/>
          <p:cNvSpPr>
            <a:spLocks noGrp="1"/>
          </p:cNvSpPr>
          <p:nvPr>
            <p:ph idx="1"/>
          </p:nvPr>
        </p:nvSpPr>
        <p:spPr/>
        <p:txBody>
          <a:bodyPr>
            <a:normAutofit/>
          </a:bodyPr>
          <a:lstStyle/>
          <a:p>
            <a:r>
              <a:rPr lang="zh-CN" altLang="en-US" dirty="0"/>
              <a:t>用例复杂度分析案例</a:t>
            </a:r>
          </a:p>
        </p:txBody>
      </p:sp>
      <p:sp>
        <p:nvSpPr>
          <p:cNvPr id="4" name="日期占位符 3"/>
          <p:cNvSpPr>
            <a:spLocks noGrp="1"/>
          </p:cNvSpPr>
          <p:nvPr>
            <p:ph type="dt" sz="half" idx="10"/>
          </p:nvPr>
        </p:nvSpPr>
        <p:spPr/>
        <p:txBody>
          <a:bodyPr/>
          <a:lstStyle/>
          <a:p>
            <a:fld id="{BD078A84-FE36-47B5-AC10-076EE1285D4A}" type="datetime1">
              <a:rPr lang="zh-CN" altLang="en-US" smtClean="0"/>
              <a:t>2023/11/2</a:t>
            </a:fld>
            <a:endParaRPr lang="zh-CN" altLang="en-US"/>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pPr/>
              <a:t>59</a:t>
            </a:fld>
            <a:endParaRPr lang="zh-CN" altLang="en-US"/>
          </a:p>
        </p:txBody>
      </p:sp>
      <p:pic>
        <p:nvPicPr>
          <p:cNvPr id="7" name="图片 6">
            <a:extLst>
              <a:ext uri="{FF2B5EF4-FFF2-40B4-BE49-F238E27FC236}">
                <a16:creationId xmlns:a16="http://schemas.microsoft.com/office/drawing/2014/main" id="{7C4759BF-CA51-45D9-8720-5AC57AD6247C}"/>
              </a:ext>
            </a:extLst>
          </p:cNvPr>
          <p:cNvPicPr/>
          <p:nvPr/>
        </p:nvPicPr>
        <p:blipFill rotWithShape="1">
          <a:blip r:embed="rId3"/>
          <a:srcRect l="917" t="703" r="5352" b="3943"/>
          <a:stretch/>
        </p:blipFill>
        <p:spPr bwMode="auto">
          <a:xfrm>
            <a:off x="3226117" y="1509289"/>
            <a:ext cx="3910965" cy="4791075"/>
          </a:xfrm>
          <a:prstGeom prst="rect">
            <a:avLst/>
          </a:prstGeom>
          <a:ln>
            <a:noFill/>
          </a:ln>
          <a:extLst>
            <a:ext uri="{53640926-AAD7-44D8-BBD7-CCE9431645EC}">
              <a14:shadowObscured xmlns:a14="http://schemas.microsoft.com/office/drawing/2010/main"/>
            </a:ext>
          </a:extLst>
        </p:spPr>
      </p:pic>
      <p:sp>
        <p:nvSpPr>
          <p:cNvPr id="9" name="文本框 8">
            <a:extLst>
              <a:ext uri="{FF2B5EF4-FFF2-40B4-BE49-F238E27FC236}">
                <a16:creationId xmlns:a16="http://schemas.microsoft.com/office/drawing/2014/main" id="{17E4E189-1692-421E-92E0-CC20AC557698}"/>
              </a:ext>
            </a:extLst>
          </p:cNvPr>
          <p:cNvSpPr txBox="1"/>
          <p:nvPr/>
        </p:nvSpPr>
        <p:spPr>
          <a:xfrm>
            <a:off x="7540384" y="2362200"/>
            <a:ext cx="4373707" cy="369332"/>
          </a:xfrm>
          <a:prstGeom prst="rect">
            <a:avLst/>
          </a:prstGeom>
          <a:noFill/>
        </p:spPr>
        <p:txBody>
          <a:bodyPr wrap="square">
            <a:spAutoFit/>
          </a:bodyPr>
          <a:lstStyle/>
          <a:p>
            <a:r>
              <a:rPr lang="zh-CN" altLang="en-US" dirty="0">
                <a:latin typeface="腾讯体 W3" panose="020C04030202040F0204" pitchFamily="34" charset="-122"/>
                <a:ea typeface="腾讯体 W3" panose="020C04030202040F0204" pitchFamily="34" charset="-122"/>
              </a:rPr>
              <a:t>复杂度 = 用例涉及活动中的结束状态数量</a:t>
            </a:r>
          </a:p>
        </p:txBody>
      </p:sp>
      <p:sp>
        <p:nvSpPr>
          <p:cNvPr id="10" name="文本框 9">
            <a:extLst>
              <a:ext uri="{FF2B5EF4-FFF2-40B4-BE49-F238E27FC236}">
                <a16:creationId xmlns:a16="http://schemas.microsoft.com/office/drawing/2014/main" id="{5C20E1EE-67CF-4D48-A6FD-EBCF66E431BF}"/>
              </a:ext>
            </a:extLst>
          </p:cNvPr>
          <p:cNvSpPr txBox="1"/>
          <p:nvPr/>
        </p:nvSpPr>
        <p:spPr>
          <a:xfrm>
            <a:off x="9016943" y="503844"/>
            <a:ext cx="3079053" cy="369332"/>
          </a:xfrm>
          <a:prstGeom prst="rect">
            <a:avLst/>
          </a:prstGeom>
          <a:solidFill>
            <a:srgbClr val="FF0000"/>
          </a:solidFill>
        </p:spPr>
        <p:txBody>
          <a:bodyPr wrap="square">
            <a:spAutoFit/>
          </a:bodyPr>
          <a:lstStyle/>
          <a:p>
            <a:r>
              <a:rPr lang="zh-CN" altLang="zh-CN" sz="1800" dirty="0">
                <a:solidFill>
                  <a:schemeClr val="bg1"/>
                </a:solidFill>
                <a:latin typeface="腾讯体 W3" panose="020C04030202040F0204" pitchFamily="34" charset="-122"/>
                <a:ea typeface="腾讯体 W3" panose="020C04030202040F0204" pitchFamily="34" charset="-122"/>
              </a:rPr>
              <a:t>抓取并分析网络数据包</a:t>
            </a:r>
            <a:r>
              <a:rPr lang="zh-CN" altLang="en-US" sz="1800" dirty="0">
                <a:solidFill>
                  <a:schemeClr val="bg1"/>
                </a:solidFill>
                <a:latin typeface="腾讯体 W3" panose="020C04030202040F0204" pitchFamily="34" charset="-122"/>
                <a:ea typeface="腾讯体 W3" panose="020C04030202040F0204" pitchFamily="34" charset="-122"/>
              </a:rPr>
              <a:t>案例</a:t>
            </a:r>
            <a:endParaRPr lang="zh-CN" altLang="en-US" dirty="0">
              <a:solidFill>
                <a:schemeClr val="bg1"/>
              </a:solidFill>
              <a:latin typeface="腾讯体 W3" panose="020C04030202040F0204" pitchFamily="34" charset="-122"/>
              <a:ea typeface="腾讯体 W3" panose="020C04030202040F0204" pitchFamily="34" charset="-122"/>
            </a:endParaRPr>
          </a:p>
        </p:txBody>
      </p:sp>
    </p:spTree>
    <p:extLst>
      <p:ext uri="{BB962C8B-B14F-4D97-AF65-F5344CB8AC3E}">
        <p14:creationId xmlns:p14="http://schemas.microsoft.com/office/powerpoint/2010/main" val="23545137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 </a:t>
            </a:r>
            <a:r>
              <a:rPr lang="zh-CN" altLang="en-US" dirty="0"/>
              <a:t>面向对象设计原则</a:t>
            </a:r>
          </a:p>
        </p:txBody>
      </p:sp>
      <p:sp>
        <p:nvSpPr>
          <p:cNvPr id="3" name="内容占位符 2"/>
          <p:cNvSpPr>
            <a:spLocks noGrp="1"/>
          </p:cNvSpPr>
          <p:nvPr>
            <p:ph idx="1"/>
          </p:nvPr>
        </p:nvSpPr>
        <p:spPr/>
        <p:txBody>
          <a:bodyPr/>
          <a:lstStyle/>
          <a:p>
            <a:r>
              <a:rPr lang="zh-CN" altLang="en-US" dirty="0"/>
              <a:t>①</a:t>
            </a:r>
            <a:r>
              <a:rPr lang="zh-CN" altLang="zh-CN" dirty="0"/>
              <a:t>依赖</a:t>
            </a:r>
            <a:r>
              <a:rPr lang="zh-CN" altLang="en-US" dirty="0"/>
              <a:t>：</a:t>
            </a:r>
            <a:r>
              <a:rPr lang="zh-CN" altLang="zh-CN" dirty="0"/>
              <a:t>一个类依赖于另一个类的定义。</a:t>
            </a:r>
          </a:p>
          <a:p>
            <a:endParaRPr lang="zh-CN" altLang="en-US" dirty="0"/>
          </a:p>
        </p:txBody>
      </p:sp>
      <p:sp>
        <p:nvSpPr>
          <p:cNvPr id="4" name="日期占位符 3"/>
          <p:cNvSpPr>
            <a:spLocks noGrp="1"/>
          </p:cNvSpPr>
          <p:nvPr>
            <p:ph type="dt" sz="half" idx="10"/>
          </p:nvPr>
        </p:nvSpPr>
        <p:spPr/>
        <p:txBody>
          <a:bodyPr/>
          <a:lstStyle/>
          <a:p>
            <a:fld id="{BD078A84-FE36-47B5-AC10-076EE1285D4A}" type="datetime1">
              <a:rPr lang="zh-CN" altLang="en-US" smtClean="0"/>
              <a:t>2023/11/2</a:t>
            </a:fld>
            <a:endParaRPr lang="zh-CN" altLang="en-US"/>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pPr/>
              <a:t>6</a:t>
            </a:fld>
            <a:endParaRPr lang="zh-CN" altLang="en-US"/>
          </a:p>
        </p:txBody>
      </p:sp>
      <p:pic>
        <p:nvPicPr>
          <p:cNvPr id="7" name="图片 6">
            <a:extLst>
              <a:ext uri="{FF2B5EF4-FFF2-40B4-BE49-F238E27FC236}">
                <a16:creationId xmlns:a16="http://schemas.microsoft.com/office/drawing/2014/main" id="{9EE1E32D-EE97-4F44-AA1F-9BA2D7899FF5}"/>
              </a:ext>
            </a:extLst>
          </p:cNvPr>
          <p:cNvPicPr/>
          <p:nvPr/>
        </p:nvPicPr>
        <p:blipFill rotWithShape="1">
          <a:blip r:embed="rId2"/>
          <a:srcRect l="2693" t="7932" r="11806" b="36377"/>
          <a:stretch/>
        </p:blipFill>
        <p:spPr bwMode="auto">
          <a:xfrm>
            <a:off x="2787812" y="2373802"/>
            <a:ext cx="5656200" cy="121982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53140308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 </a:t>
            </a:r>
            <a:r>
              <a:rPr lang="zh-CN" altLang="en-US" dirty="0"/>
              <a:t>面向对象架构设计</a:t>
            </a:r>
          </a:p>
        </p:txBody>
      </p:sp>
      <p:sp>
        <p:nvSpPr>
          <p:cNvPr id="3" name="内容占位符 2"/>
          <p:cNvSpPr>
            <a:spLocks noGrp="1"/>
          </p:cNvSpPr>
          <p:nvPr>
            <p:ph idx="1"/>
          </p:nvPr>
        </p:nvSpPr>
        <p:spPr/>
        <p:txBody>
          <a:bodyPr>
            <a:normAutofit/>
          </a:bodyPr>
          <a:lstStyle/>
          <a:p>
            <a:r>
              <a:rPr lang="zh-CN" altLang="en-US" dirty="0"/>
              <a:t>无网卡退出活动实现案例</a:t>
            </a:r>
          </a:p>
        </p:txBody>
      </p:sp>
      <p:sp>
        <p:nvSpPr>
          <p:cNvPr id="4" name="日期占位符 3"/>
          <p:cNvSpPr>
            <a:spLocks noGrp="1"/>
          </p:cNvSpPr>
          <p:nvPr>
            <p:ph type="dt" sz="half" idx="10"/>
          </p:nvPr>
        </p:nvSpPr>
        <p:spPr/>
        <p:txBody>
          <a:bodyPr/>
          <a:lstStyle/>
          <a:p>
            <a:fld id="{BD078A84-FE36-47B5-AC10-076EE1285D4A}" type="datetime1">
              <a:rPr lang="zh-CN" altLang="en-US" smtClean="0"/>
              <a:t>2023/11/2</a:t>
            </a:fld>
            <a:endParaRPr lang="zh-CN" altLang="en-US"/>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pPr/>
              <a:t>60</a:t>
            </a:fld>
            <a:endParaRPr lang="zh-CN" altLang="en-US"/>
          </a:p>
        </p:txBody>
      </p:sp>
      <p:pic>
        <p:nvPicPr>
          <p:cNvPr id="7" name="图片 6">
            <a:extLst>
              <a:ext uri="{FF2B5EF4-FFF2-40B4-BE49-F238E27FC236}">
                <a16:creationId xmlns:a16="http://schemas.microsoft.com/office/drawing/2014/main" id="{95B829D5-CDD5-4542-B86C-3C74781D9C7C}"/>
              </a:ext>
            </a:extLst>
          </p:cNvPr>
          <p:cNvPicPr/>
          <p:nvPr/>
        </p:nvPicPr>
        <p:blipFill rotWithShape="1">
          <a:blip r:embed="rId3"/>
          <a:srcRect l="638" t="1785" r="2892" b="7701"/>
          <a:stretch/>
        </p:blipFill>
        <p:spPr bwMode="auto">
          <a:xfrm>
            <a:off x="850945" y="1824249"/>
            <a:ext cx="10705094" cy="3888494"/>
          </a:xfrm>
          <a:prstGeom prst="rect">
            <a:avLst/>
          </a:prstGeom>
          <a:ln>
            <a:noFill/>
          </a:ln>
          <a:extLst>
            <a:ext uri="{53640926-AAD7-44D8-BBD7-CCE9431645EC}">
              <a14:shadowObscured xmlns:a14="http://schemas.microsoft.com/office/drawing/2010/main"/>
            </a:ext>
          </a:extLst>
        </p:spPr>
      </p:pic>
      <p:sp>
        <p:nvSpPr>
          <p:cNvPr id="8" name="文本框 7">
            <a:extLst>
              <a:ext uri="{FF2B5EF4-FFF2-40B4-BE49-F238E27FC236}">
                <a16:creationId xmlns:a16="http://schemas.microsoft.com/office/drawing/2014/main" id="{984AC90C-F608-4454-AD33-572412D5D7FE}"/>
              </a:ext>
            </a:extLst>
          </p:cNvPr>
          <p:cNvSpPr txBox="1"/>
          <p:nvPr/>
        </p:nvSpPr>
        <p:spPr>
          <a:xfrm>
            <a:off x="9016943" y="503844"/>
            <a:ext cx="3079053" cy="369332"/>
          </a:xfrm>
          <a:prstGeom prst="rect">
            <a:avLst/>
          </a:prstGeom>
          <a:solidFill>
            <a:srgbClr val="FF0000"/>
          </a:solidFill>
        </p:spPr>
        <p:txBody>
          <a:bodyPr wrap="square">
            <a:spAutoFit/>
          </a:bodyPr>
          <a:lstStyle/>
          <a:p>
            <a:r>
              <a:rPr lang="zh-CN" altLang="zh-CN" sz="1800" dirty="0">
                <a:solidFill>
                  <a:schemeClr val="bg1"/>
                </a:solidFill>
                <a:latin typeface="腾讯体 W3" panose="020C04030202040F0204" pitchFamily="34" charset="-122"/>
                <a:ea typeface="腾讯体 W3" panose="020C04030202040F0204" pitchFamily="34" charset="-122"/>
              </a:rPr>
              <a:t>抓取并分析网络数据包</a:t>
            </a:r>
            <a:r>
              <a:rPr lang="zh-CN" altLang="en-US" sz="1800" dirty="0">
                <a:solidFill>
                  <a:schemeClr val="bg1"/>
                </a:solidFill>
                <a:latin typeface="腾讯体 W3" panose="020C04030202040F0204" pitchFamily="34" charset="-122"/>
                <a:ea typeface="腾讯体 W3" panose="020C04030202040F0204" pitchFamily="34" charset="-122"/>
              </a:rPr>
              <a:t>案例</a:t>
            </a:r>
            <a:endParaRPr lang="zh-CN" altLang="en-US" dirty="0">
              <a:solidFill>
                <a:schemeClr val="bg1"/>
              </a:solidFill>
              <a:latin typeface="腾讯体 W3" panose="020C04030202040F0204" pitchFamily="34" charset="-122"/>
              <a:ea typeface="腾讯体 W3" panose="020C04030202040F0204" pitchFamily="34" charset="-122"/>
            </a:endParaRPr>
          </a:p>
        </p:txBody>
      </p:sp>
    </p:spTree>
    <p:extLst>
      <p:ext uri="{BB962C8B-B14F-4D97-AF65-F5344CB8AC3E}">
        <p14:creationId xmlns:p14="http://schemas.microsoft.com/office/powerpoint/2010/main" val="177777943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 </a:t>
            </a:r>
            <a:r>
              <a:rPr lang="zh-CN" altLang="en-US" dirty="0"/>
              <a:t>面向对象架构设计</a:t>
            </a:r>
          </a:p>
        </p:txBody>
      </p:sp>
      <p:sp>
        <p:nvSpPr>
          <p:cNvPr id="3" name="内容占位符 2"/>
          <p:cNvSpPr>
            <a:spLocks noGrp="1"/>
          </p:cNvSpPr>
          <p:nvPr>
            <p:ph idx="1"/>
          </p:nvPr>
        </p:nvSpPr>
        <p:spPr/>
        <p:txBody>
          <a:bodyPr>
            <a:normAutofit/>
          </a:bodyPr>
          <a:lstStyle/>
          <a:p>
            <a:r>
              <a:rPr lang="zh-CN" altLang="zh-CN" dirty="0"/>
              <a:t>软件设计人员可以在不影响用户需求的情况下，结合软件实现对目标软件的业务处理流程进行优化。</a:t>
            </a:r>
            <a:endParaRPr lang="zh-CN" altLang="en-US" dirty="0"/>
          </a:p>
        </p:txBody>
      </p:sp>
      <p:sp>
        <p:nvSpPr>
          <p:cNvPr id="4" name="日期占位符 3"/>
          <p:cNvSpPr>
            <a:spLocks noGrp="1"/>
          </p:cNvSpPr>
          <p:nvPr>
            <p:ph type="dt" sz="half" idx="10"/>
          </p:nvPr>
        </p:nvSpPr>
        <p:spPr/>
        <p:txBody>
          <a:bodyPr/>
          <a:lstStyle/>
          <a:p>
            <a:fld id="{BD078A84-FE36-47B5-AC10-076EE1285D4A}" type="datetime1">
              <a:rPr lang="zh-CN" altLang="en-US" smtClean="0"/>
              <a:t>2023/11/2</a:t>
            </a:fld>
            <a:endParaRPr lang="zh-CN" altLang="en-US"/>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pPr/>
              <a:t>61</a:t>
            </a:fld>
            <a:endParaRPr lang="zh-CN" altLang="en-US"/>
          </a:p>
        </p:txBody>
      </p:sp>
      <p:pic>
        <p:nvPicPr>
          <p:cNvPr id="7" name="图片 6">
            <a:extLst>
              <a:ext uri="{FF2B5EF4-FFF2-40B4-BE49-F238E27FC236}">
                <a16:creationId xmlns:a16="http://schemas.microsoft.com/office/drawing/2014/main" id="{AD262C2F-DCF8-47FD-B545-CA8491995CEE}"/>
              </a:ext>
            </a:extLst>
          </p:cNvPr>
          <p:cNvPicPr/>
          <p:nvPr/>
        </p:nvPicPr>
        <p:blipFill rotWithShape="1">
          <a:blip r:embed="rId3"/>
          <a:srcRect l="1397" t="1183" r="6085" b="5808"/>
          <a:stretch/>
        </p:blipFill>
        <p:spPr bwMode="auto">
          <a:xfrm>
            <a:off x="1584818" y="2037517"/>
            <a:ext cx="3660249" cy="3832084"/>
          </a:xfrm>
          <a:prstGeom prst="rect">
            <a:avLst/>
          </a:prstGeom>
          <a:ln>
            <a:noFill/>
          </a:ln>
          <a:extLst>
            <a:ext uri="{53640926-AAD7-44D8-BBD7-CCE9431645EC}">
              <a14:shadowObscured xmlns:a14="http://schemas.microsoft.com/office/drawing/2010/main"/>
            </a:ext>
          </a:extLst>
        </p:spPr>
      </p:pic>
      <p:pic>
        <p:nvPicPr>
          <p:cNvPr id="8" name="图片 7">
            <a:extLst>
              <a:ext uri="{FF2B5EF4-FFF2-40B4-BE49-F238E27FC236}">
                <a16:creationId xmlns:a16="http://schemas.microsoft.com/office/drawing/2014/main" id="{610C0EBB-9BAD-4CF9-A34F-3881C469585B}"/>
              </a:ext>
            </a:extLst>
          </p:cNvPr>
          <p:cNvPicPr/>
          <p:nvPr/>
        </p:nvPicPr>
        <p:blipFill rotWithShape="1">
          <a:blip r:embed="rId4"/>
          <a:srcRect l="1561" t="1738" r="8879" b="8815"/>
          <a:stretch/>
        </p:blipFill>
        <p:spPr bwMode="auto">
          <a:xfrm>
            <a:off x="6610738" y="2006683"/>
            <a:ext cx="3530071" cy="3666895"/>
          </a:xfrm>
          <a:prstGeom prst="rect">
            <a:avLst/>
          </a:prstGeom>
          <a:ln>
            <a:noFill/>
          </a:ln>
          <a:extLst>
            <a:ext uri="{53640926-AAD7-44D8-BBD7-CCE9431645EC}">
              <a14:shadowObscured xmlns:a14="http://schemas.microsoft.com/office/drawing/2010/main"/>
            </a:ext>
          </a:extLst>
        </p:spPr>
      </p:pic>
      <p:sp>
        <p:nvSpPr>
          <p:cNvPr id="9" name="文本框 8">
            <a:extLst>
              <a:ext uri="{FF2B5EF4-FFF2-40B4-BE49-F238E27FC236}">
                <a16:creationId xmlns:a16="http://schemas.microsoft.com/office/drawing/2014/main" id="{FE1BD036-2429-443F-B972-37636A621925}"/>
              </a:ext>
            </a:extLst>
          </p:cNvPr>
          <p:cNvSpPr txBox="1"/>
          <p:nvPr/>
        </p:nvSpPr>
        <p:spPr>
          <a:xfrm>
            <a:off x="2770575" y="5890837"/>
            <a:ext cx="7601656" cy="369332"/>
          </a:xfrm>
          <a:prstGeom prst="rect">
            <a:avLst/>
          </a:prstGeom>
          <a:noFill/>
        </p:spPr>
        <p:txBody>
          <a:bodyPr wrap="square">
            <a:spAutoFit/>
          </a:bodyPr>
          <a:lstStyle/>
          <a:p>
            <a:r>
              <a:rPr lang="zh-CN" altLang="en-US" dirty="0">
                <a:latin typeface="腾讯体 W3" panose="020C04030202040F0204" pitchFamily="34" charset="-122"/>
                <a:ea typeface="腾讯体 W3" panose="020C04030202040F0204" pitchFamily="34" charset="-122"/>
              </a:rPr>
              <a:t>(a) 保存数据包活动图	                            (b) 选择并分析数据包 </a:t>
            </a:r>
          </a:p>
        </p:txBody>
      </p:sp>
      <p:sp>
        <p:nvSpPr>
          <p:cNvPr id="10" name="文本框 9">
            <a:extLst>
              <a:ext uri="{FF2B5EF4-FFF2-40B4-BE49-F238E27FC236}">
                <a16:creationId xmlns:a16="http://schemas.microsoft.com/office/drawing/2014/main" id="{7BE80B2F-EB65-4271-8605-E118FF3DC4F3}"/>
              </a:ext>
            </a:extLst>
          </p:cNvPr>
          <p:cNvSpPr txBox="1"/>
          <p:nvPr/>
        </p:nvSpPr>
        <p:spPr>
          <a:xfrm>
            <a:off x="9016943" y="503844"/>
            <a:ext cx="3079053" cy="369332"/>
          </a:xfrm>
          <a:prstGeom prst="rect">
            <a:avLst/>
          </a:prstGeom>
          <a:solidFill>
            <a:srgbClr val="FF0000"/>
          </a:solidFill>
        </p:spPr>
        <p:txBody>
          <a:bodyPr wrap="square">
            <a:spAutoFit/>
          </a:bodyPr>
          <a:lstStyle/>
          <a:p>
            <a:r>
              <a:rPr lang="zh-CN" altLang="zh-CN" sz="1800" dirty="0">
                <a:solidFill>
                  <a:schemeClr val="bg1"/>
                </a:solidFill>
                <a:latin typeface="腾讯体 W3" panose="020C04030202040F0204" pitchFamily="34" charset="-122"/>
                <a:ea typeface="腾讯体 W3" panose="020C04030202040F0204" pitchFamily="34" charset="-122"/>
              </a:rPr>
              <a:t>抓取并分析网络数据包</a:t>
            </a:r>
            <a:r>
              <a:rPr lang="zh-CN" altLang="en-US" sz="1800" dirty="0">
                <a:solidFill>
                  <a:schemeClr val="bg1"/>
                </a:solidFill>
                <a:latin typeface="腾讯体 W3" panose="020C04030202040F0204" pitchFamily="34" charset="-122"/>
                <a:ea typeface="腾讯体 W3" panose="020C04030202040F0204" pitchFamily="34" charset="-122"/>
              </a:rPr>
              <a:t>案例</a:t>
            </a:r>
            <a:endParaRPr lang="zh-CN" altLang="en-US" dirty="0">
              <a:solidFill>
                <a:schemeClr val="bg1"/>
              </a:solidFill>
              <a:latin typeface="腾讯体 W3" panose="020C04030202040F0204" pitchFamily="34" charset="-122"/>
              <a:ea typeface="腾讯体 W3" panose="020C04030202040F0204" pitchFamily="34" charset="-122"/>
            </a:endParaRPr>
          </a:p>
        </p:txBody>
      </p:sp>
    </p:spTree>
    <p:extLst>
      <p:ext uri="{BB962C8B-B14F-4D97-AF65-F5344CB8AC3E}">
        <p14:creationId xmlns:p14="http://schemas.microsoft.com/office/powerpoint/2010/main" val="301416698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 </a:t>
            </a:r>
            <a:r>
              <a:rPr lang="zh-CN" altLang="en-US" dirty="0"/>
              <a:t>面向对象架构设计</a:t>
            </a:r>
          </a:p>
        </p:txBody>
      </p:sp>
      <p:sp>
        <p:nvSpPr>
          <p:cNvPr id="3" name="内容占位符 2"/>
          <p:cNvSpPr>
            <a:spLocks noGrp="1"/>
          </p:cNvSpPr>
          <p:nvPr>
            <p:ph idx="1"/>
          </p:nvPr>
        </p:nvSpPr>
        <p:spPr/>
        <p:txBody>
          <a:bodyPr>
            <a:normAutofit/>
          </a:bodyPr>
          <a:lstStyle/>
          <a:p>
            <a:r>
              <a:rPr lang="zh-CN" altLang="en-US" dirty="0"/>
              <a:t>更新后的软件架构</a:t>
            </a:r>
          </a:p>
        </p:txBody>
      </p:sp>
      <p:sp>
        <p:nvSpPr>
          <p:cNvPr id="4" name="日期占位符 3"/>
          <p:cNvSpPr>
            <a:spLocks noGrp="1"/>
          </p:cNvSpPr>
          <p:nvPr>
            <p:ph type="dt" sz="half" idx="10"/>
          </p:nvPr>
        </p:nvSpPr>
        <p:spPr/>
        <p:txBody>
          <a:bodyPr/>
          <a:lstStyle/>
          <a:p>
            <a:fld id="{BD078A84-FE36-47B5-AC10-076EE1285D4A}" type="datetime1">
              <a:rPr lang="zh-CN" altLang="en-US" smtClean="0"/>
              <a:t>2023/11/2</a:t>
            </a:fld>
            <a:endParaRPr lang="zh-CN" altLang="en-US"/>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pPr/>
              <a:t>62</a:t>
            </a:fld>
            <a:endParaRPr lang="zh-CN" altLang="en-US"/>
          </a:p>
        </p:txBody>
      </p:sp>
      <p:pic>
        <p:nvPicPr>
          <p:cNvPr id="7" name="图片 6">
            <a:extLst>
              <a:ext uri="{FF2B5EF4-FFF2-40B4-BE49-F238E27FC236}">
                <a16:creationId xmlns:a16="http://schemas.microsoft.com/office/drawing/2014/main" id="{CA660CCF-CEBC-4908-930C-06BDBF1727C2}"/>
              </a:ext>
            </a:extLst>
          </p:cNvPr>
          <p:cNvPicPr/>
          <p:nvPr/>
        </p:nvPicPr>
        <p:blipFill rotWithShape="1">
          <a:blip r:embed="rId3"/>
          <a:srcRect l="662" t="1073" r="3443" b="6009"/>
          <a:stretch/>
        </p:blipFill>
        <p:spPr bwMode="auto">
          <a:xfrm>
            <a:off x="1887855" y="1420107"/>
            <a:ext cx="7843818" cy="4264555"/>
          </a:xfrm>
          <a:prstGeom prst="rect">
            <a:avLst/>
          </a:prstGeom>
          <a:ln>
            <a:noFill/>
          </a:ln>
          <a:extLst>
            <a:ext uri="{53640926-AAD7-44D8-BBD7-CCE9431645EC}">
              <a14:shadowObscured xmlns:a14="http://schemas.microsoft.com/office/drawing/2010/main"/>
            </a:ext>
          </a:extLst>
        </p:spPr>
      </p:pic>
      <p:sp>
        <p:nvSpPr>
          <p:cNvPr id="8" name="矩形 7">
            <a:extLst>
              <a:ext uri="{FF2B5EF4-FFF2-40B4-BE49-F238E27FC236}">
                <a16:creationId xmlns:a16="http://schemas.microsoft.com/office/drawing/2014/main" id="{236EF732-0110-4FB2-9A09-B85D9D0E2593}"/>
              </a:ext>
            </a:extLst>
          </p:cNvPr>
          <p:cNvSpPr/>
          <p:nvPr/>
        </p:nvSpPr>
        <p:spPr>
          <a:xfrm>
            <a:off x="1938644" y="1420107"/>
            <a:ext cx="1429396" cy="926853"/>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93EE31AE-97E9-486A-8D5B-759BD0822911}"/>
              </a:ext>
            </a:extLst>
          </p:cNvPr>
          <p:cNvSpPr txBox="1"/>
          <p:nvPr/>
        </p:nvSpPr>
        <p:spPr>
          <a:xfrm>
            <a:off x="9016943" y="503844"/>
            <a:ext cx="3079053" cy="369332"/>
          </a:xfrm>
          <a:prstGeom prst="rect">
            <a:avLst/>
          </a:prstGeom>
          <a:solidFill>
            <a:srgbClr val="FF0000"/>
          </a:solidFill>
        </p:spPr>
        <p:txBody>
          <a:bodyPr wrap="square">
            <a:spAutoFit/>
          </a:bodyPr>
          <a:lstStyle/>
          <a:p>
            <a:r>
              <a:rPr lang="zh-CN" altLang="zh-CN" sz="1800" dirty="0">
                <a:solidFill>
                  <a:schemeClr val="bg1"/>
                </a:solidFill>
                <a:latin typeface="腾讯体 W3" panose="020C04030202040F0204" pitchFamily="34" charset="-122"/>
                <a:ea typeface="腾讯体 W3" panose="020C04030202040F0204" pitchFamily="34" charset="-122"/>
              </a:rPr>
              <a:t>抓取并分析网络数据包</a:t>
            </a:r>
            <a:r>
              <a:rPr lang="zh-CN" altLang="en-US" sz="1800" dirty="0">
                <a:solidFill>
                  <a:schemeClr val="bg1"/>
                </a:solidFill>
                <a:latin typeface="腾讯体 W3" panose="020C04030202040F0204" pitchFamily="34" charset="-122"/>
                <a:ea typeface="腾讯体 W3" panose="020C04030202040F0204" pitchFamily="34" charset="-122"/>
              </a:rPr>
              <a:t>案例</a:t>
            </a:r>
            <a:endParaRPr lang="zh-CN" altLang="en-US" dirty="0">
              <a:solidFill>
                <a:schemeClr val="bg1"/>
              </a:solidFill>
              <a:latin typeface="腾讯体 W3" panose="020C04030202040F0204" pitchFamily="34" charset="-122"/>
              <a:ea typeface="腾讯体 W3" panose="020C04030202040F0204" pitchFamily="34" charset="-122"/>
            </a:endParaRPr>
          </a:p>
        </p:txBody>
      </p:sp>
    </p:spTree>
    <p:extLst>
      <p:ext uri="{BB962C8B-B14F-4D97-AF65-F5344CB8AC3E}">
        <p14:creationId xmlns:p14="http://schemas.microsoft.com/office/powerpoint/2010/main" val="277316477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 </a:t>
            </a:r>
            <a:r>
              <a:rPr lang="zh-CN" altLang="en-US" dirty="0"/>
              <a:t>面向对象架构设计</a:t>
            </a:r>
          </a:p>
        </p:txBody>
      </p:sp>
      <p:sp>
        <p:nvSpPr>
          <p:cNvPr id="3" name="内容占位符 2"/>
          <p:cNvSpPr>
            <a:spLocks noGrp="1"/>
          </p:cNvSpPr>
          <p:nvPr>
            <p:ph idx="1"/>
          </p:nvPr>
        </p:nvSpPr>
        <p:spPr/>
        <p:txBody>
          <a:bodyPr>
            <a:normAutofit/>
          </a:bodyPr>
          <a:lstStyle/>
          <a:p>
            <a:r>
              <a:rPr lang="zh-CN" altLang="zh-CN" dirty="0"/>
              <a:t>数据包捕获过程实现</a:t>
            </a:r>
            <a:endParaRPr lang="zh-CN" altLang="en-US" dirty="0"/>
          </a:p>
        </p:txBody>
      </p:sp>
      <p:sp>
        <p:nvSpPr>
          <p:cNvPr id="4" name="日期占位符 3"/>
          <p:cNvSpPr>
            <a:spLocks noGrp="1"/>
          </p:cNvSpPr>
          <p:nvPr>
            <p:ph type="dt" sz="half" idx="10"/>
          </p:nvPr>
        </p:nvSpPr>
        <p:spPr/>
        <p:txBody>
          <a:bodyPr/>
          <a:lstStyle/>
          <a:p>
            <a:fld id="{BD078A84-FE36-47B5-AC10-076EE1285D4A}" type="datetime1">
              <a:rPr lang="zh-CN" altLang="en-US" smtClean="0"/>
              <a:t>2023/11/2</a:t>
            </a:fld>
            <a:endParaRPr lang="zh-CN" altLang="en-US"/>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pPr/>
              <a:t>63</a:t>
            </a:fld>
            <a:endParaRPr lang="zh-CN" altLang="en-US"/>
          </a:p>
        </p:txBody>
      </p:sp>
      <p:pic>
        <p:nvPicPr>
          <p:cNvPr id="7" name="图片 6">
            <a:extLst>
              <a:ext uri="{FF2B5EF4-FFF2-40B4-BE49-F238E27FC236}">
                <a16:creationId xmlns:a16="http://schemas.microsoft.com/office/drawing/2014/main" id="{32F76853-626A-4796-80B7-FD2A2D678F04}"/>
              </a:ext>
            </a:extLst>
          </p:cNvPr>
          <p:cNvPicPr/>
          <p:nvPr/>
        </p:nvPicPr>
        <p:blipFill rotWithShape="1">
          <a:blip r:embed="rId3"/>
          <a:srcRect l="638" t="1751" r="2839" b="7805"/>
          <a:stretch/>
        </p:blipFill>
        <p:spPr bwMode="auto">
          <a:xfrm>
            <a:off x="1069381" y="1968451"/>
            <a:ext cx="10053237" cy="3433282"/>
          </a:xfrm>
          <a:prstGeom prst="rect">
            <a:avLst/>
          </a:prstGeom>
          <a:ln>
            <a:noFill/>
          </a:ln>
          <a:extLst>
            <a:ext uri="{53640926-AAD7-44D8-BBD7-CCE9431645EC}">
              <a14:shadowObscured xmlns:a14="http://schemas.microsoft.com/office/drawing/2010/main"/>
            </a:ext>
          </a:extLst>
        </p:spPr>
      </p:pic>
      <p:sp>
        <p:nvSpPr>
          <p:cNvPr id="8" name="文本框 7">
            <a:extLst>
              <a:ext uri="{FF2B5EF4-FFF2-40B4-BE49-F238E27FC236}">
                <a16:creationId xmlns:a16="http://schemas.microsoft.com/office/drawing/2014/main" id="{946EC2C8-5C95-4C9F-B6AC-290B2C3A0DE8}"/>
              </a:ext>
            </a:extLst>
          </p:cNvPr>
          <p:cNvSpPr txBox="1"/>
          <p:nvPr/>
        </p:nvSpPr>
        <p:spPr>
          <a:xfrm>
            <a:off x="9016943" y="503844"/>
            <a:ext cx="3079053" cy="369332"/>
          </a:xfrm>
          <a:prstGeom prst="rect">
            <a:avLst/>
          </a:prstGeom>
          <a:solidFill>
            <a:srgbClr val="FF0000"/>
          </a:solidFill>
        </p:spPr>
        <p:txBody>
          <a:bodyPr wrap="square">
            <a:spAutoFit/>
          </a:bodyPr>
          <a:lstStyle/>
          <a:p>
            <a:r>
              <a:rPr lang="zh-CN" altLang="zh-CN" sz="1800" dirty="0">
                <a:solidFill>
                  <a:schemeClr val="bg1"/>
                </a:solidFill>
                <a:latin typeface="腾讯体 W3" panose="020C04030202040F0204" pitchFamily="34" charset="-122"/>
                <a:ea typeface="腾讯体 W3" panose="020C04030202040F0204" pitchFamily="34" charset="-122"/>
              </a:rPr>
              <a:t>抓取并分析网络数据包</a:t>
            </a:r>
            <a:r>
              <a:rPr lang="zh-CN" altLang="en-US" sz="1800" dirty="0">
                <a:solidFill>
                  <a:schemeClr val="bg1"/>
                </a:solidFill>
                <a:latin typeface="腾讯体 W3" panose="020C04030202040F0204" pitchFamily="34" charset="-122"/>
                <a:ea typeface="腾讯体 W3" panose="020C04030202040F0204" pitchFamily="34" charset="-122"/>
              </a:rPr>
              <a:t>案例</a:t>
            </a:r>
            <a:endParaRPr lang="zh-CN" altLang="en-US" dirty="0">
              <a:solidFill>
                <a:schemeClr val="bg1"/>
              </a:solidFill>
              <a:latin typeface="腾讯体 W3" panose="020C04030202040F0204" pitchFamily="34" charset="-122"/>
              <a:ea typeface="腾讯体 W3" panose="020C04030202040F0204" pitchFamily="34" charset="-122"/>
            </a:endParaRPr>
          </a:p>
        </p:txBody>
      </p:sp>
    </p:spTree>
    <p:extLst>
      <p:ext uri="{BB962C8B-B14F-4D97-AF65-F5344CB8AC3E}">
        <p14:creationId xmlns:p14="http://schemas.microsoft.com/office/powerpoint/2010/main" val="387552925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 </a:t>
            </a:r>
            <a:r>
              <a:rPr lang="zh-CN" altLang="en-US" dirty="0"/>
              <a:t>面向对象架构设计</a:t>
            </a:r>
          </a:p>
        </p:txBody>
      </p:sp>
      <p:sp>
        <p:nvSpPr>
          <p:cNvPr id="3" name="内容占位符 2"/>
          <p:cNvSpPr>
            <a:spLocks noGrp="1"/>
          </p:cNvSpPr>
          <p:nvPr>
            <p:ph idx="1"/>
          </p:nvPr>
        </p:nvSpPr>
        <p:spPr/>
        <p:txBody>
          <a:bodyPr>
            <a:normAutofit/>
          </a:bodyPr>
          <a:lstStyle/>
          <a:p>
            <a:r>
              <a:rPr lang="en-US" altLang="zh-CN" dirty="0"/>
              <a:t>         </a:t>
            </a:r>
            <a:r>
              <a:rPr lang="zh-CN" altLang="zh-CN" dirty="0"/>
              <a:t>根据计算机网络领域的相关知识，网络数据包分为</a:t>
            </a:r>
            <a:r>
              <a:rPr lang="en-US" altLang="zh-CN" dirty="0"/>
              <a:t>IP</a:t>
            </a:r>
            <a:r>
              <a:rPr lang="zh-CN" altLang="zh-CN" dirty="0"/>
              <a:t>层、</a:t>
            </a:r>
            <a:r>
              <a:rPr lang="en-US" altLang="zh-CN" dirty="0"/>
              <a:t>TCP</a:t>
            </a:r>
            <a:r>
              <a:rPr lang="zh-CN" altLang="zh-CN" dirty="0"/>
              <a:t>或者</a:t>
            </a:r>
            <a:r>
              <a:rPr lang="en-US" altLang="zh-CN" dirty="0"/>
              <a:t>UDP</a:t>
            </a:r>
            <a:r>
              <a:rPr lang="zh-CN" altLang="zh-CN" dirty="0"/>
              <a:t>层和各种网络应用。</a:t>
            </a:r>
            <a:endParaRPr lang="en-US" altLang="zh-CN" dirty="0"/>
          </a:p>
          <a:p>
            <a:r>
              <a:rPr lang="en-US" altLang="zh-CN" dirty="0"/>
              <a:t>         </a:t>
            </a:r>
            <a:r>
              <a:rPr lang="zh-CN" altLang="zh-CN" dirty="0"/>
              <a:t>网络抓包软件在解析数据包时，必须对</a:t>
            </a:r>
            <a:r>
              <a:rPr lang="en-US" altLang="zh-CN" dirty="0"/>
              <a:t>IP</a:t>
            </a:r>
            <a:r>
              <a:rPr lang="zh-CN" altLang="zh-CN" dirty="0"/>
              <a:t>层、</a:t>
            </a:r>
            <a:r>
              <a:rPr lang="en-US" altLang="zh-CN" dirty="0"/>
              <a:t>TCP</a:t>
            </a:r>
            <a:r>
              <a:rPr lang="zh-CN" altLang="zh-CN" dirty="0"/>
              <a:t>或者</a:t>
            </a:r>
            <a:r>
              <a:rPr lang="en-US" altLang="zh-CN" dirty="0"/>
              <a:t>UDP</a:t>
            </a:r>
            <a:r>
              <a:rPr lang="zh-CN" altLang="zh-CN" dirty="0"/>
              <a:t>层的内容进行分析，然后再结合应用来解析应用数据。</a:t>
            </a:r>
            <a:endParaRPr lang="zh-CN" altLang="en-US" dirty="0"/>
          </a:p>
          <a:p>
            <a:endParaRPr lang="zh-CN" altLang="en-US" dirty="0"/>
          </a:p>
        </p:txBody>
      </p:sp>
      <p:sp>
        <p:nvSpPr>
          <p:cNvPr id="4" name="日期占位符 3"/>
          <p:cNvSpPr>
            <a:spLocks noGrp="1"/>
          </p:cNvSpPr>
          <p:nvPr>
            <p:ph type="dt" sz="half" idx="10"/>
          </p:nvPr>
        </p:nvSpPr>
        <p:spPr/>
        <p:txBody>
          <a:bodyPr/>
          <a:lstStyle/>
          <a:p>
            <a:fld id="{BD078A84-FE36-47B5-AC10-076EE1285D4A}" type="datetime1">
              <a:rPr lang="zh-CN" altLang="en-US" smtClean="0"/>
              <a:t>2023/11/2</a:t>
            </a:fld>
            <a:endParaRPr lang="zh-CN" altLang="en-US"/>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pPr/>
              <a:t>64</a:t>
            </a:fld>
            <a:endParaRPr lang="zh-CN" altLang="en-US"/>
          </a:p>
        </p:txBody>
      </p:sp>
    </p:spTree>
    <p:extLst>
      <p:ext uri="{BB962C8B-B14F-4D97-AF65-F5344CB8AC3E}">
        <p14:creationId xmlns:p14="http://schemas.microsoft.com/office/powerpoint/2010/main" val="132653148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 </a:t>
            </a:r>
            <a:r>
              <a:rPr lang="zh-CN" altLang="en-US" dirty="0"/>
              <a:t>面向对象架构设计</a:t>
            </a:r>
          </a:p>
        </p:txBody>
      </p:sp>
      <p:sp>
        <p:nvSpPr>
          <p:cNvPr id="3" name="内容占位符 2"/>
          <p:cNvSpPr>
            <a:spLocks noGrp="1"/>
          </p:cNvSpPr>
          <p:nvPr>
            <p:ph idx="1"/>
          </p:nvPr>
        </p:nvSpPr>
        <p:spPr/>
        <p:txBody>
          <a:bodyPr>
            <a:normAutofit/>
          </a:bodyPr>
          <a:lstStyle/>
          <a:p>
            <a:r>
              <a:rPr lang="zh-CN" altLang="zh-CN" dirty="0"/>
              <a:t>利用“合成</a:t>
            </a:r>
            <a:r>
              <a:rPr lang="en-US" altLang="zh-CN" dirty="0"/>
              <a:t>/</a:t>
            </a:r>
            <a:r>
              <a:rPr lang="zh-CN" altLang="zh-CN" dirty="0"/>
              <a:t>聚合复用原则”对系统架构进行优化</a:t>
            </a:r>
            <a:endParaRPr lang="zh-CN" altLang="en-US" dirty="0"/>
          </a:p>
        </p:txBody>
      </p:sp>
      <p:sp>
        <p:nvSpPr>
          <p:cNvPr id="4" name="日期占位符 3"/>
          <p:cNvSpPr>
            <a:spLocks noGrp="1"/>
          </p:cNvSpPr>
          <p:nvPr>
            <p:ph type="dt" sz="half" idx="10"/>
          </p:nvPr>
        </p:nvSpPr>
        <p:spPr/>
        <p:txBody>
          <a:bodyPr/>
          <a:lstStyle/>
          <a:p>
            <a:fld id="{BD078A84-FE36-47B5-AC10-076EE1285D4A}" type="datetime1">
              <a:rPr lang="zh-CN" altLang="en-US" smtClean="0"/>
              <a:t>2023/11/2</a:t>
            </a:fld>
            <a:endParaRPr lang="zh-CN" altLang="en-US"/>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pPr/>
              <a:t>65</a:t>
            </a:fld>
            <a:endParaRPr lang="zh-CN" altLang="en-US"/>
          </a:p>
        </p:txBody>
      </p:sp>
      <p:pic>
        <p:nvPicPr>
          <p:cNvPr id="7" name="图片 6">
            <a:extLst>
              <a:ext uri="{FF2B5EF4-FFF2-40B4-BE49-F238E27FC236}">
                <a16:creationId xmlns:a16="http://schemas.microsoft.com/office/drawing/2014/main" id="{D6EBF1F0-A7AA-4981-BCAA-9517F0C9E373}"/>
              </a:ext>
            </a:extLst>
          </p:cNvPr>
          <p:cNvPicPr/>
          <p:nvPr/>
        </p:nvPicPr>
        <p:blipFill rotWithShape="1">
          <a:blip r:embed="rId3"/>
          <a:srcRect l="602" t="1288" r="3323" b="5881"/>
          <a:stretch/>
        </p:blipFill>
        <p:spPr bwMode="auto">
          <a:xfrm>
            <a:off x="2170798" y="1886830"/>
            <a:ext cx="7850403" cy="4254113"/>
          </a:xfrm>
          <a:prstGeom prst="rect">
            <a:avLst/>
          </a:prstGeom>
          <a:ln>
            <a:noFill/>
          </a:ln>
          <a:extLst>
            <a:ext uri="{53640926-AAD7-44D8-BBD7-CCE9431645EC}">
              <a14:shadowObscured xmlns:a14="http://schemas.microsoft.com/office/drawing/2010/main"/>
            </a:ext>
          </a:extLst>
        </p:spPr>
      </p:pic>
      <p:sp>
        <p:nvSpPr>
          <p:cNvPr id="8" name="矩形 7">
            <a:extLst>
              <a:ext uri="{FF2B5EF4-FFF2-40B4-BE49-F238E27FC236}">
                <a16:creationId xmlns:a16="http://schemas.microsoft.com/office/drawing/2014/main" id="{DA52E0A4-47E7-4291-8CE4-4F560FBD2981}"/>
              </a:ext>
            </a:extLst>
          </p:cNvPr>
          <p:cNvSpPr/>
          <p:nvPr/>
        </p:nvSpPr>
        <p:spPr>
          <a:xfrm>
            <a:off x="9052560" y="2625532"/>
            <a:ext cx="1310640" cy="2251268"/>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88E9F591-4399-4860-A394-CE6A8DCF9120}"/>
              </a:ext>
            </a:extLst>
          </p:cNvPr>
          <p:cNvSpPr/>
          <p:nvPr/>
        </p:nvSpPr>
        <p:spPr>
          <a:xfrm>
            <a:off x="7399921" y="2621280"/>
            <a:ext cx="1310640" cy="994852"/>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8B9EBE27-CE95-40D1-B965-790B441D4EB5}"/>
              </a:ext>
            </a:extLst>
          </p:cNvPr>
          <p:cNvSpPr txBox="1"/>
          <p:nvPr/>
        </p:nvSpPr>
        <p:spPr>
          <a:xfrm>
            <a:off x="9016943" y="503844"/>
            <a:ext cx="3079053" cy="369332"/>
          </a:xfrm>
          <a:prstGeom prst="rect">
            <a:avLst/>
          </a:prstGeom>
          <a:solidFill>
            <a:srgbClr val="FF0000"/>
          </a:solidFill>
        </p:spPr>
        <p:txBody>
          <a:bodyPr wrap="square">
            <a:spAutoFit/>
          </a:bodyPr>
          <a:lstStyle/>
          <a:p>
            <a:r>
              <a:rPr lang="zh-CN" altLang="zh-CN" sz="1800" dirty="0">
                <a:solidFill>
                  <a:schemeClr val="bg1"/>
                </a:solidFill>
                <a:latin typeface="腾讯体 W3" panose="020C04030202040F0204" pitchFamily="34" charset="-122"/>
                <a:ea typeface="腾讯体 W3" panose="020C04030202040F0204" pitchFamily="34" charset="-122"/>
              </a:rPr>
              <a:t>抓取并分析网络数据包</a:t>
            </a:r>
            <a:r>
              <a:rPr lang="zh-CN" altLang="en-US" sz="1800" dirty="0">
                <a:solidFill>
                  <a:schemeClr val="bg1"/>
                </a:solidFill>
                <a:latin typeface="腾讯体 W3" panose="020C04030202040F0204" pitchFamily="34" charset="-122"/>
                <a:ea typeface="腾讯体 W3" panose="020C04030202040F0204" pitchFamily="34" charset="-122"/>
              </a:rPr>
              <a:t>案例</a:t>
            </a:r>
            <a:endParaRPr lang="zh-CN" altLang="en-US" dirty="0">
              <a:solidFill>
                <a:schemeClr val="bg1"/>
              </a:solidFill>
              <a:latin typeface="腾讯体 W3" panose="020C04030202040F0204" pitchFamily="34" charset="-122"/>
              <a:ea typeface="腾讯体 W3" panose="020C04030202040F0204" pitchFamily="34" charset="-122"/>
            </a:endParaRPr>
          </a:p>
        </p:txBody>
      </p:sp>
    </p:spTree>
    <p:extLst>
      <p:ext uri="{BB962C8B-B14F-4D97-AF65-F5344CB8AC3E}">
        <p14:creationId xmlns:p14="http://schemas.microsoft.com/office/powerpoint/2010/main" val="306656954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 </a:t>
            </a:r>
            <a:r>
              <a:rPr lang="zh-CN" altLang="en-US" dirty="0"/>
              <a:t>面向对象架构设计</a:t>
            </a:r>
          </a:p>
        </p:txBody>
      </p:sp>
      <p:sp>
        <p:nvSpPr>
          <p:cNvPr id="3" name="内容占位符 2"/>
          <p:cNvSpPr>
            <a:spLocks noGrp="1"/>
          </p:cNvSpPr>
          <p:nvPr>
            <p:ph idx="1"/>
          </p:nvPr>
        </p:nvSpPr>
        <p:spPr/>
        <p:txBody>
          <a:bodyPr>
            <a:normAutofit/>
          </a:bodyPr>
          <a:lstStyle/>
          <a:p>
            <a:r>
              <a:rPr lang="zh-CN" altLang="zh-CN" dirty="0"/>
              <a:t>利用开放</a:t>
            </a:r>
            <a:r>
              <a:rPr lang="en-US" altLang="zh-CN" dirty="0"/>
              <a:t>-</a:t>
            </a:r>
            <a:r>
              <a:rPr lang="zh-CN" altLang="zh-CN" dirty="0"/>
              <a:t>封闭原则</a:t>
            </a:r>
            <a:r>
              <a:rPr lang="zh-CN" altLang="en-US" dirty="0"/>
              <a:t>优化系统架构</a:t>
            </a:r>
          </a:p>
        </p:txBody>
      </p:sp>
      <p:sp>
        <p:nvSpPr>
          <p:cNvPr id="4" name="日期占位符 3"/>
          <p:cNvSpPr>
            <a:spLocks noGrp="1"/>
          </p:cNvSpPr>
          <p:nvPr>
            <p:ph type="dt" sz="half" idx="10"/>
          </p:nvPr>
        </p:nvSpPr>
        <p:spPr/>
        <p:txBody>
          <a:bodyPr/>
          <a:lstStyle/>
          <a:p>
            <a:fld id="{BD078A84-FE36-47B5-AC10-076EE1285D4A}" type="datetime1">
              <a:rPr lang="zh-CN" altLang="en-US" smtClean="0"/>
              <a:t>2023/11/2</a:t>
            </a:fld>
            <a:endParaRPr lang="zh-CN" altLang="en-US"/>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pPr/>
              <a:t>66</a:t>
            </a:fld>
            <a:endParaRPr lang="zh-CN" altLang="en-US"/>
          </a:p>
        </p:txBody>
      </p:sp>
      <p:pic>
        <p:nvPicPr>
          <p:cNvPr id="7" name="图片 6">
            <a:extLst>
              <a:ext uri="{FF2B5EF4-FFF2-40B4-BE49-F238E27FC236}">
                <a16:creationId xmlns:a16="http://schemas.microsoft.com/office/drawing/2014/main" id="{582C65B9-D52E-4D00-AE25-9E102B58FAB0}"/>
              </a:ext>
            </a:extLst>
          </p:cNvPr>
          <p:cNvPicPr/>
          <p:nvPr/>
        </p:nvPicPr>
        <p:blipFill rotWithShape="1">
          <a:blip r:embed="rId3"/>
          <a:srcRect l="602" t="1288" r="3323" b="5881"/>
          <a:stretch/>
        </p:blipFill>
        <p:spPr bwMode="auto">
          <a:xfrm>
            <a:off x="2170798" y="1886830"/>
            <a:ext cx="7850403" cy="4254113"/>
          </a:xfrm>
          <a:prstGeom prst="rect">
            <a:avLst/>
          </a:prstGeom>
          <a:ln>
            <a:noFill/>
          </a:ln>
          <a:extLst>
            <a:ext uri="{53640926-AAD7-44D8-BBD7-CCE9431645EC}">
              <a14:shadowObscured xmlns:a14="http://schemas.microsoft.com/office/drawing/2010/main"/>
            </a:ext>
          </a:extLst>
        </p:spPr>
      </p:pic>
      <p:sp>
        <p:nvSpPr>
          <p:cNvPr id="8" name="矩形 7">
            <a:extLst>
              <a:ext uri="{FF2B5EF4-FFF2-40B4-BE49-F238E27FC236}">
                <a16:creationId xmlns:a16="http://schemas.microsoft.com/office/drawing/2014/main" id="{B7E989AB-E5F1-4703-9952-91E31416A26D}"/>
              </a:ext>
            </a:extLst>
          </p:cNvPr>
          <p:cNvSpPr/>
          <p:nvPr/>
        </p:nvSpPr>
        <p:spPr>
          <a:xfrm>
            <a:off x="7508093" y="2748917"/>
            <a:ext cx="1310640" cy="803468"/>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016D2AF0-181D-4D04-B9A8-E37695E9D285}"/>
              </a:ext>
            </a:extLst>
          </p:cNvPr>
          <p:cNvSpPr/>
          <p:nvPr/>
        </p:nvSpPr>
        <p:spPr>
          <a:xfrm>
            <a:off x="5317936" y="2011680"/>
            <a:ext cx="1310640" cy="994852"/>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87E29DBA-24A1-467D-A85D-59EF04E7CD71}"/>
              </a:ext>
            </a:extLst>
          </p:cNvPr>
          <p:cNvSpPr/>
          <p:nvPr/>
        </p:nvSpPr>
        <p:spPr>
          <a:xfrm>
            <a:off x="6095999" y="3648077"/>
            <a:ext cx="2722734" cy="649603"/>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a:extLst>
              <a:ext uri="{FF2B5EF4-FFF2-40B4-BE49-F238E27FC236}">
                <a16:creationId xmlns:a16="http://schemas.microsoft.com/office/drawing/2014/main" id="{B5FD6E25-43BA-42A8-ABD4-83B59A7CD689}"/>
              </a:ext>
            </a:extLst>
          </p:cNvPr>
          <p:cNvSpPr txBox="1"/>
          <p:nvPr/>
        </p:nvSpPr>
        <p:spPr>
          <a:xfrm>
            <a:off x="9016943" y="503844"/>
            <a:ext cx="3079053" cy="369332"/>
          </a:xfrm>
          <a:prstGeom prst="rect">
            <a:avLst/>
          </a:prstGeom>
          <a:solidFill>
            <a:srgbClr val="FF0000"/>
          </a:solidFill>
        </p:spPr>
        <p:txBody>
          <a:bodyPr wrap="square">
            <a:spAutoFit/>
          </a:bodyPr>
          <a:lstStyle/>
          <a:p>
            <a:r>
              <a:rPr lang="zh-CN" altLang="zh-CN" sz="1800" dirty="0">
                <a:solidFill>
                  <a:schemeClr val="bg1"/>
                </a:solidFill>
                <a:latin typeface="腾讯体 W3" panose="020C04030202040F0204" pitchFamily="34" charset="-122"/>
                <a:ea typeface="腾讯体 W3" panose="020C04030202040F0204" pitchFamily="34" charset="-122"/>
              </a:rPr>
              <a:t>抓取并分析网络数据包</a:t>
            </a:r>
            <a:r>
              <a:rPr lang="zh-CN" altLang="en-US" sz="1800" dirty="0">
                <a:solidFill>
                  <a:schemeClr val="bg1"/>
                </a:solidFill>
                <a:latin typeface="腾讯体 W3" panose="020C04030202040F0204" pitchFamily="34" charset="-122"/>
                <a:ea typeface="腾讯体 W3" panose="020C04030202040F0204" pitchFamily="34" charset="-122"/>
              </a:rPr>
              <a:t>案例</a:t>
            </a:r>
            <a:endParaRPr lang="zh-CN" altLang="en-US" dirty="0">
              <a:solidFill>
                <a:schemeClr val="bg1"/>
              </a:solidFill>
              <a:latin typeface="腾讯体 W3" panose="020C04030202040F0204" pitchFamily="34" charset="-122"/>
              <a:ea typeface="腾讯体 W3" panose="020C04030202040F0204" pitchFamily="34" charset="-122"/>
            </a:endParaRPr>
          </a:p>
        </p:txBody>
      </p:sp>
    </p:spTree>
    <p:extLst>
      <p:ext uri="{BB962C8B-B14F-4D97-AF65-F5344CB8AC3E}">
        <p14:creationId xmlns:p14="http://schemas.microsoft.com/office/powerpoint/2010/main" val="298686062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 </a:t>
            </a:r>
            <a:r>
              <a:rPr lang="zh-CN" altLang="en-US" dirty="0"/>
              <a:t>面向对象架构设计</a:t>
            </a:r>
          </a:p>
        </p:txBody>
      </p:sp>
      <p:sp>
        <p:nvSpPr>
          <p:cNvPr id="3" name="内容占位符 2"/>
          <p:cNvSpPr>
            <a:spLocks noGrp="1"/>
          </p:cNvSpPr>
          <p:nvPr>
            <p:ph idx="1"/>
          </p:nvPr>
        </p:nvSpPr>
        <p:spPr/>
        <p:txBody>
          <a:bodyPr>
            <a:normAutofit/>
          </a:bodyPr>
          <a:lstStyle/>
          <a:p>
            <a:r>
              <a:rPr lang="zh-CN" altLang="en-US" dirty="0"/>
              <a:t>系统架构进一步优化</a:t>
            </a:r>
          </a:p>
        </p:txBody>
      </p:sp>
      <p:sp>
        <p:nvSpPr>
          <p:cNvPr id="4" name="日期占位符 3"/>
          <p:cNvSpPr>
            <a:spLocks noGrp="1"/>
          </p:cNvSpPr>
          <p:nvPr>
            <p:ph type="dt" sz="half" idx="10"/>
          </p:nvPr>
        </p:nvSpPr>
        <p:spPr/>
        <p:txBody>
          <a:bodyPr/>
          <a:lstStyle/>
          <a:p>
            <a:fld id="{BD078A84-FE36-47B5-AC10-076EE1285D4A}" type="datetime1">
              <a:rPr lang="zh-CN" altLang="en-US" smtClean="0"/>
              <a:t>2023/11/2</a:t>
            </a:fld>
            <a:endParaRPr lang="zh-CN" altLang="en-US"/>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pPr/>
              <a:t>67</a:t>
            </a:fld>
            <a:endParaRPr lang="zh-CN" altLang="en-US"/>
          </a:p>
        </p:txBody>
      </p:sp>
      <p:pic>
        <p:nvPicPr>
          <p:cNvPr id="7" name="图片 6">
            <a:extLst>
              <a:ext uri="{FF2B5EF4-FFF2-40B4-BE49-F238E27FC236}">
                <a16:creationId xmlns:a16="http://schemas.microsoft.com/office/drawing/2014/main" id="{EFF66B4E-B36B-481A-A391-FE7E2D7FEAE8}"/>
              </a:ext>
            </a:extLst>
          </p:cNvPr>
          <p:cNvPicPr/>
          <p:nvPr/>
        </p:nvPicPr>
        <p:blipFill rotWithShape="1">
          <a:blip r:embed="rId3"/>
          <a:srcRect l="301" t="1014" r="2693" b="5190"/>
          <a:stretch/>
        </p:blipFill>
        <p:spPr bwMode="auto">
          <a:xfrm>
            <a:off x="1878780" y="1518959"/>
            <a:ext cx="8320757" cy="4375214"/>
          </a:xfrm>
          <a:prstGeom prst="rect">
            <a:avLst/>
          </a:prstGeom>
          <a:ln>
            <a:noFill/>
          </a:ln>
          <a:extLst>
            <a:ext uri="{53640926-AAD7-44D8-BBD7-CCE9431645EC}">
              <a14:shadowObscured xmlns:a14="http://schemas.microsoft.com/office/drawing/2010/main"/>
            </a:ext>
          </a:extLst>
        </p:spPr>
      </p:pic>
      <p:sp>
        <p:nvSpPr>
          <p:cNvPr id="10" name="矩形 9">
            <a:extLst>
              <a:ext uri="{FF2B5EF4-FFF2-40B4-BE49-F238E27FC236}">
                <a16:creationId xmlns:a16="http://schemas.microsoft.com/office/drawing/2014/main" id="{CB93DC19-46A9-4058-8261-CF30AF30F6EE}"/>
              </a:ext>
            </a:extLst>
          </p:cNvPr>
          <p:cNvSpPr/>
          <p:nvPr/>
        </p:nvSpPr>
        <p:spPr>
          <a:xfrm>
            <a:off x="4611888" y="4333877"/>
            <a:ext cx="3495791" cy="649603"/>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752EA98A-6BDE-47D3-9460-5DD5B98F8985}"/>
              </a:ext>
            </a:extLst>
          </p:cNvPr>
          <p:cNvSpPr/>
          <p:nvPr/>
        </p:nvSpPr>
        <p:spPr>
          <a:xfrm>
            <a:off x="4611888" y="5239965"/>
            <a:ext cx="1484112" cy="779835"/>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1CDDEF32-01CF-4BD4-8A42-7E782B80DD1E}"/>
              </a:ext>
            </a:extLst>
          </p:cNvPr>
          <p:cNvSpPr txBox="1"/>
          <p:nvPr/>
        </p:nvSpPr>
        <p:spPr>
          <a:xfrm>
            <a:off x="9016943" y="503844"/>
            <a:ext cx="3079053" cy="369332"/>
          </a:xfrm>
          <a:prstGeom prst="rect">
            <a:avLst/>
          </a:prstGeom>
          <a:solidFill>
            <a:srgbClr val="FF0000"/>
          </a:solidFill>
        </p:spPr>
        <p:txBody>
          <a:bodyPr wrap="square">
            <a:spAutoFit/>
          </a:bodyPr>
          <a:lstStyle/>
          <a:p>
            <a:r>
              <a:rPr lang="zh-CN" altLang="zh-CN" sz="1800" dirty="0">
                <a:solidFill>
                  <a:schemeClr val="bg1"/>
                </a:solidFill>
                <a:latin typeface="腾讯体 W3" panose="020C04030202040F0204" pitchFamily="34" charset="-122"/>
                <a:ea typeface="腾讯体 W3" panose="020C04030202040F0204" pitchFamily="34" charset="-122"/>
              </a:rPr>
              <a:t>抓取并分析网络数据包</a:t>
            </a:r>
            <a:r>
              <a:rPr lang="zh-CN" altLang="en-US" sz="1800" dirty="0">
                <a:solidFill>
                  <a:schemeClr val="bg1"/>
                </a:solidFill>
                <a:latin typeface="腾讯体 W3" panose="020C04030202040F0204" pitchFamily="34" charset="-122"/>
                <a:ea typeface="腾讯体 W3" panose="020C04030202040F0204" pitchFamily="34" charset="-122"/>
              </a:rPr>
              <a:t>案例</a:t>
            </a:r>
            <a:endParaRPr lang="zh-CN" altLang="en-US" dirty="0">
              <a:solidFill>
                <a:schemeClr val="bg1"/>
              </a:solidFill>
              <a:latin typeface="腾讯体 W3" panose="020C04030202040F0204" pitchFamily="34" charset="-122"/>
              <a:ea typeface="腾讯体 W3" panose="020C04030202040F0204" pitchFamily="34" charset="-122"/>
            </a:endParaRPr>
          </a:p>
        </p:txBody>
      </p:sp>
    </p:spTree>
    <p:extLst>
      <p:ext uri="{BB962C8B-B14F-4D97-AF65-F5344CB8AC3E}">
        <p14:creationId xmlns:p14="http://schemas.microsoft.com/office/powerpoint/2010/main" val="300382137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 </a:t>
            </a:r>
            <a:r>
              <a:rPr lang="zh-CN" altLang="en-US" dirty="0"/>
              <a:t>面向对象架构设计</a:t>
            </a:r>
          </a:p>
        </p:txBody>
      </p:sp>
      <p:sp>
        <p:nvSpPr>
          <p:cNvPr id="3" name="内容占位符 2"/>
          <p:cNvSpPr>
            <a:spLocks noGrp="1"/>
          </p:cNvSpPr>
          <p:nvPr>
            <p:ph idx="1"/>
          </p:nvPr>
        </p:nvSpPr>
        <p:spPr/>
        <p:txBody>
          <a:bodyPr>
            <a:normAutofit/>
          </a:bodyPr>
          <a:lstStyle/>
          <a:p>
            <a:r>
              <a:rPr lang="zh-CN" altLang="en-US" dirty="0"/>
              <a:t>优化后的数据包分析过程</a:t>
            </a:r>
          </a:p>
        </p:txBody>
      </p:sp>
      <p:sp>
        <p:nvSpPr>
          <p:cNvPr id="4" name="日期占位符 3"/>
          <p:cNvSpPr>
            <a:spLocks noGrp="1"/>
          </p:cNvSpPr>
          <p:nvPr>
            <p:ph type="dt" sz="half" idx="10"/>
          </p:nvPr>
        </p:nvSpPr>
        <p:spPr/>
        <p:txBody>
          <a:bodyPr/>
          <a:lstStyle/>
          <a:p>
            <a:fld id="{BD078A84-FE36-47B5-AC10-076EE1285D4A}" type="datetime1">
              <a:rPr lang="zh-CN" altLang="en-US" smtClean="0"/>
              <a:t>2023/11/2</a:t>
            </a:fld>
            <a:endParaRPr lang="zh-CN" altLang="en-US"/>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pPr/>
              <a:t>68</a:t>
            </a:fld>
            <a:endParaRPr lang="zh-CN" altLang="en-US"/>
          </a:p>
        </p:txBody>
      </p:sp>
      <p:pic>
        <p:nvPicPr>
          <p:cNvPr id="7" name="图片 6">
            <a:extLst>
              <a:ext uri="{FF2B5EF4-FFF2-40B4-BE49-F238E27FC236}">
                <a16:creationId xmlns:a16="http://schemas.microsoft.com/office/drawing/2014/main" id="{9437843D-FDC5-4885-BBCA-710F6FB50504}"/>
              </a:ext>
            </a:extLst>
          </p:cNvPr>
          <p:cNvPicPr/>
          <p:nvPr/>
        </p:nvPicPr>
        <p:blipFill rotWithShape="1">
          <a:blip r:embed="rId3"/>
          <a:srcRect l="551" t="933" r="1942" b="4268"/>
          <a:stretch/>
        </p:blipFill>
        <p:spPr bwMode="auto">
          <a:xfrm>
            <a:off x="1467166" y="1594975"/>
            <a:ext cx="9143985" cy="4299198"/>
          </a:xfrm>
          <a:prstGeom prst="rect">
            <a:avLst/>
          </a:prstGeom>
          <a:ln>
            <a:noFill/>
          </a:ln>
          <a:extLst>
            <a:ext uri="{53640926-AAD7-44D8-BBD7-CCE9431645EC}">
              <a14:shadowObscured xmlns:a14="http://schemas.microsoft.com/office/drawing/2010/main"/>
            </a:ext>
          </a:extLst>
        </p:spPr>
      </p:pic>
      <p:sp>
        <p:nvSpPr>
          <p:cNvPr id="8" name="文本框 7">
            <a:extLst>
              <a:ext uri="{FF2B5EF4-FFF2-40B4-BE49-F238E27FC236}">
                <a16:creationId xmlns:a16="http://schemas.microsoft.com/office/drawing/2014/main" id="{00D7E798-7DC4-4908-B1E0-0BA712714E4F}"/>
              </a:ext>
            </a:extLst>
          </p:cNvPr>
          <p:cNvSpPr txBox="1"/>
          <p:nvPr/>
        </p:nvSpPr>
        <p:spPr>
          <a:xfrm>
            <a:off x="9016943" y="503844"/>
            <a:ext cx="3079053" cy="369332"/>
          </a:xfrm>
          <a:prstGeom prst="rect">
            <a:avLst/>
          </a:prstGeom>
          <a:solidFill>
            <a:srgbClr val="FF0000"/>
          </a:solidFill>
        </p:spPr>
        <p:txBody>
          <a:bodyPr wrap="square">
            <a:spAutoFit/>
          </a:bodyPr>
          <a:lstStyle/>
          <a:p>
            <a:r>
              <a:rPr lang="zh-CN" altLang="zh-CN" sz="1800" dirty="0">
                <a:solidFill>
                  <a:schemeClr val="bg1"/>
                </a:solidFill>
                <a:latin typeface="腾讯体 W3" panose="020C04030202040F0204" pitchFamily="34" charset="-122"/>
                <a:ea typeface="腾讯体 W3" panose="020C04030202040F0204" pitchFamily="34" charset="-122"/>
              </a:rPr>
              <a:t>抓取并分析网络数据包</a:t>
            </a:r>
            <a:r>
              <a:rPr lang="zh-CN" altLang="en-US" sz="1800" dirty="0">
                <a:solidFill>
                  <a:schemeClr val="bg1"/>
                </a:solidFill>
                <a:latin typeface="腾讯体 W3" panose="020C04030202040F0204" pitchFamily="34" charset="-122"/>
                <a:ea typeface="腾讯体 W3" panose="020C04030202040F0204" pitchFamily="34" charset="-122"/>
              </a:rPr>
              <a:t>案例</a:t>
            </a:r>
            <a:endParaRPr lang="zh-CN" altLang="en-US" dirty="0">
              <a:solidFill>
                <a:schemeClr val="bg1"/>
              </a:solidFill>
              <a:latin typeface="腾讯体 W3" panose="020C04030202040F0204" pitchFamily="34" charset="-122"/>
              <a:ea typeface="腾讯体 W3" panose="020C04030202040F0204" pitchFamily="34" charset="-122"/>
            </a:endParaRPr>
          </a:p>
        </p:txBody>
      </p:sp>
    </p:spTree>
    <p:extLst>
      <p:ext uri="{BB962C8B-B14F-4D97-AF65-F5344CB8AC3E}">
        <p14:creationId xmlns:p14="http://schemas.microsoft.com/office/powerpoint/2010/main" val="153858904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 </a:t>
            </a:r>
            <a:r>
              <a:rPr lang="zh-CN" altLang="en-US" dirty="0"/>
              <a:t>面向对象架构设计</a:t>
            </a:r>
          </a:p>
        </p:txBody>
      </p:sp>
      <p:sp>
        <p:nvSpPr>
          <p:cNvPr id="3" name="内容占位符 2"/>
          <p:cNvSpPr>
            <a:spLocks noGrp="1"/>
          </p:cNvSpPr>
          <p:nvPr>
            <p:ph idx="1"/>
          </p:nvPr>
        </p:nvSpPr>
        <p:spPr/>
        <p:txBody>
          <a:bodyPr>
            <a:normAutofit/>
          </a:bodyPr>
          <a:lstStyle/>
          <a:p>
            <a:r>
              <a:rPr lang="zh-CN" altLang="en-US" dirty="0"/>
              <a:t>优化后的数据包显示过程</a:t>
            </a:r>
          </a:p>
        </p:txBody>
      </p:sp>
      <p:sp>
        <p:nvSpPr>
          <p:cNvPr id="4" name="日期占位符 3"/>
          <p:cNvSpPr>
            <a:spLocks noGrp="1"/>
          </p:cNvSpPr>
          <p:nvPr>
            <p:ph type="dt" sz="half" idx="10"/>
          </p:nvPr>
        </p:nvSpPr>
        <p:spPr/>
        <p:txBody>
          <a:bodyPr/>
          <a:lstStyle/>
          <a:p>
            <a:fld id="{BD078A84-FE36-47B5-AC10-076EE1285D4A}" type="datetime1">
              <a:rPr lang="zh-CN" altLang="en-US" smtClean="0"/>
              <a:t>2023/11/2</a:t>
            </a:fld>
            <a:endParaRPr lang="zh-CN" altLang="en-US"/>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pPr/>
              <a:t>69</a:t>
            </a:fld>
            <a:endParaRPr lang="zh-CN" altLang="en-US"/>
          </a:p>
        </p:txBody>
      </p:sp>
      <p:pic>
        <p:nvPicPr>
          <p:cNvPr id="7" name="图片 6">
            <a:extLst>
              <a:ext uri="{FF2B5EF4-FFF2-40B4-BE49-F238E27FC236}">
                <a16:creationId xmlns:a16="http://schemas.microsoft.com/office/drawing/2014/main" id="{BAA2245A-157F-4FE7-A5B1-BD61B600CA3C}"/>
              </a:ext>
            </a:extLst>
          </p:cNvPr>
          <p:cNvPicPr/>
          <p:nvPr/>
        </p:nvPicPr>
        <p:blipFill rotWithShape="1">
          <a:blip r:embed="rId3"/>
          <a:srcRect l="302" t="1091" r="2118" b="4703"/>
          <a:stretch/>
        </p:blipFill>
        <p:spPr bwMode="auto">
          <a:xfrm>
            <a:off x="1790029" y="1504030"/>
            <a:ext cx="9158463" cy="4390143"/>
          </a:xfrm>
          <a:prstGeom prst="rect">
            <a:avLst/>
          </a:prstGeom>
          <a:ln>
            <a:noFill/>
          </a:ln>
          <a:extLst>
            <a:ext uri="{53640926-AAD7-44D8-BBD7-CCE9431645EC}">
              <a14:shadowObscured xmlns:a14="http://schemas.microsoft.com/office/drawing/2010/main"/>
            </a:ext>
          </a:extLst>
        </p:spPr>
      </p:pic>
      <p:sp>
        <p:nvSpPr>
          <p:cNvPr id="8" name="文本框 7">
            <a:extLst>
              <a:ext uri="{FF2B5EF4-FFF2-40B4-BE49-F238E27FC236}">
                <a16:creationId xmlns:a16="http://schemas.microsoft.com/office/drawing/2014/main" id="{95EA78AA-705D-4BAA-991C-B00FF6B5E7FA}"/>
              </a:ext>
            </a:extLst>
          </p:cNvPr>
          <p:cNvSpPr txBox="1"/>
          <p:nvPr/>
        </p:nvSpPr>
        <p:spPr>
          <a:xfrm>
            <a:off x="9016943" y="503844"/>
            <a:ext cx="3079053" cy="369332"/>
          </a:xfrm>
          <a:prstGeom prst="rect">
            <a:avLst/>
          </a:prstGeom>
          <a:solidFill>
            <a:srgbClr val="FF0000"/>
          </a:solidFill>
        </p:spPr>
        <p:txBody>
          <a:bodyPr wrap="square">
            <a:spAutoFit/>
          </a:bodyPr>
          <a:lstStyle/>
          <a:p>
            <a:r>
              <a:rPr lang="zh-CN" altLang="zh-CN" sz="1800" dirty="0">
                <a:solidFill>
                  <a:schemeClr val="bg1"/>
                </a:solidFill>
                <a:latin typeface="腾讯体 W3" panose="020C04030202040F0204" pitchFamily="34" charset="-122"/>
                <a:ea typeface="腾讯体 W3" panose="020C04030202040F0204" pitchFamily="34" charset="-122"/>
              </a:rPr>
              <a:t>抓取并分析网络数据包</a:t>
            </a:r>
            <a:r>
              <a:rPr lang="zh-CN" altLang="en-US" sz="1800" dirty="0">
                <a:solidFill>
                  <a:schemeClr val="bg1"/>
                </a:solidFill>
                <a:latin typeface="腾讯体 W3" panose="020C04030202040F0204" pitchFamily="34" charset="-122"/>
                <a:ea typeface="腾讯体 W3" panose="020C04030202040F0204" pitchFamily="34" charset="-122"/>
              </a:rPr>
              <a:t>案例</a:t>
            </a:r>
            <a:endParaRPr lang="zh-CN" altLang="en-US" dirty="0">
              <a:solidFill>
                <a:schemeClr val="bg1"/>
              </a:solidFill>
              <a:latin typeface="腾讯体 W3" panose="020C04030202040F0204" pitchFamily="34" charset="-122"/>
              <a:ea typeface="腾讯体 W3" panose="020C04030202040F0204" pitchFamily="34" charset="-122"/>
            </a:endParaRPr>
          </a:p>
        </p:txBody>
      </p:sp>
    </p:spTree>
    <p:extLst>
      <p:ext uri="{BB962C8B-B14F-4D97-AF65-F5344CB8AC3E}">
        <p14:creationId xmlns:p14="http://schemas.microsoft.com/office/powerpoint/2010/main" val="40590822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 </a:t>
            </a:r>
            <a:r>
              <a:rPr lang="zh-CN" altLang="en-US" dirty="0"/>
              <a:t>面向对象设计原则</a:t>
            </a:r>
          </a:p>
        </p:txBody>
      </p:sp>
      <p:sp>
        <p:nvSpPr>
          <p:cNvPr id="3" name="内容占位符 2"/>
          <p:cNvSpPr>
            <a:spLocks noGrp="1"/>
          </p:cNvSpPr>
          <p:nvPr>
            <p:ph idx="1"/>
          </p:nvPr>
        </p:nvSpPr>
        <p:spPr/>
        <p:txBody>
          <a:bodyPr/>
          <a:lstStyle/>
          <a:p>
            <a:r>
              <a:rPr lang="zh-CN" altLang="en-US" dirty="0"/>
              <a:t>② </a:t>
            </a:r>
            <a:r>
              <a:rPr lang="zh-CN" altLang="zh-CN" dirty="0"/>
              <a:t>关联</a:t>
            </a:r>
            <a:r>
              <a:rPr lang="zh-CN" altLang="en-US" dirty="0"/>
              <a:t>：</a:t>
            </a:r>
            <a:r>
              <a:rPr lang="zh-CN" altLang="zh-CN" dirty="0"/>
              <a:t>表示拥有关系，是指一个类包含了另一个类的实例</a:t>
            </a:r>
            <a:r>
              <a:rPr lang="zh-CN" altLang="en-US" dirty="0"/>
              <a:t>。</a:t>
            </a:r>
            <a:endParaRPr lang="zh-CN" altLang="zh-CN" dirty="0"/>
          </a:p>
          <a:p>
            <a:endParaRPr lang="zh-CN" altLang="en-US" dirty="0"/>
          </a:p>
        </p:txBody>
      </p:sp>
      <p:sp>
        <p:nvSpPr>
          <p:cNvPr id="4" name="日期占位符 3"/>
          <p:cNvSpPr>
            <a:spLocks noGrp="1"/>
          </p:cNvSpPr>
          <p:nvPr>
            <p:ph type="dt" sz="half" idx="10"/>
          </p:nvPr>
        </p:nvSpPr>
        <p:spPr/>
        <p:txBody>
          <a:bodyPr/>
          <a:lstStyle/>
          <a:p>
            <a:fld id="{BD078A84-FE36-47B5-AC10-076EE1285D4A}" type="datetime1">
              <a:rPr lang="zh-CN" altLang="en-US" smtClean="0"/>
              <a:t>2023/11/2</a:t>
            </a:fld>
            <a:endParaRPr lang="zh-CN" altLang="en-US"/>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pPr/>
              <a:t>7</a:t>
            </a:fld>
            <a:endParaRPr lang="zh-CN" altLang="en-US"/>
          </a:p>
        </p:txBody>
      </p:sp>
      <p:pic>
        <p:nvPicPr>
          <p:cNvPr id="7" name="图片 6">
            <a:extLst>
              <a:ext uri="{FF2B5EF4-FFF2-40B4-BE49-F238E27FC236}">
                <a16:creationId xmlns:a16="http://schemas.microsoft.com/office/drawing/2014/main" id="{6267E579-B69C-4A2A-9100-69AF1728F8BB}"/>
              </a:ext>
            </a:extLst>
          </p:cNvPr>
          <p:cNvPicPr/>
          <p:nvPr/>
        </p:nvPicPr>
        <p:blipFill rotWithShape="1">
          <a:blip r:embed="rId2"/>
          <a:srcRect l="2167" t="7303" r="8916" b="32217"/>
          <a:stretch/>
        </p:blipFill>
        <p:spPr bwMode="auto">
          <a:xfrm>
            <a:off x="2591970" y="2191706"/>
            <a:ext cx="5435832" cy="106389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85133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 </a:t>
            </a:r>
            <a:r>
              <a:rPr lang="zh-CN" altLang="en-US" dirty="0"/>
              <a:t>面向对象架构设计</a:t>
            </a:r>
          </a:p>
        </p:txBody>
      </p:sp>
      <p:sp>
        <p:nvSpPr>
          <p:cNvPr id="3" name="内容占位符 2"/>
          <p:cNvSpPr>
            <a:spLocks noGrp="1"/>
          </p:cNvSpPr>
          <p:nvPr>
            <p:ph idx="1"/>
          </p:nvPr>
        </p:nvSpPr>
        <p:spPr/>
        <p:txBody>
          <a:bodyPr>
            <a:normAutofit/>
          </a:bodyPr>
          <a:lstStyle/>
          <a:p>
            <a:r>
              <a:rPr lang="zh-CN" altLang="en-US" dirty="0"/>
              <a:t>软件架构进一步优化</a:t>
            </a:r>
          </a:p>
        </p:txBody>
      </p:sp>
      <p:sp>
        <p:nvSpPr>
          <p:cNvPr id="4" name="日期占位符 3"/>
          <p:cNvSpPr>
            <a:spLocks noGrp="1"/>
          </p:cNvSpPr>
          <p:nvPr>
            <p:ph type="dt" sz="half" idx="10"/>
          </p:nvPr>
        </p:nvSpPr>
        <p:spPr/>
        <p:txBody>
          <a:bodyPr/>
          <a:lstStyle/>
          <a:p>
            <a:fld id="{BD078A84-FE36-47B5-AC10-076EE1285D4A}" type="datetime1">
              <a:rPr lang="zh-CN" altLang="en-US" smtClean="0"/>
              <a:t>2023/11/2</a:t>
            </a:fld>
            <a:endParaRPr lang="zh-CN" altLang="en-US"/>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pPr/>
              <a:t>70</a:t>
            </a:fld>
            <a:endParaRPr lang="zh-CN" altLang="en-US"/>
          </a:p>
        </p:txBody>
      </p:sp>
      <p:pic>
        <p:nvPicPr>
          <p:cNvPr id="7" name="图片 6">
            <a:extLst>
              <a:ext uri="{FF2B5EF4-FFF2-40B4-BE49-F238E27FC236}">
                <a16:creationId xmlns:a16="http://schemas.microsoft.com/office/drawing/2014/main" id="{ECFC6257-E53F-4ACD-8E18-9E3C03159E38}"/>
              </a:ext>
            </a:extLst>
          </p:cNvPr>
          <p:cNvPicPr/>
          <p:nvPr/>
        </p:nvPicPr>
        <p:blipFill rotWithShape="1">
          <a:blip r:embed="rId3"/>
          <a:srcRect l="542" t="1315" r="2962" b="6677"/>
          <a:stretch/>
        </p:blipFill>
        <p:spPr bwMode="auto">
          <a:xfrm>
            <a:off x="1496595" y="1809009"/>
            <a:ext cx="9476205" cy="4331934"/>
          </a:xfrm>
          <a:prstGeom prst="rect">
            <a:avLst/>
          </a:prstGeom>
          <a:ln>
            <a:noFill/>
          </a:ln>
          <a:extLst>
            <a:ext uri="{53640926-AAD7-44D8-BBD7-CCE9431645EC}">
              <a14:shadowObscured xmlns:a14="http://schemas.microsoft.com/office/drawing/2010/main"/>
            </a:ext>
          </a:extLst>
        </p:spPr>
      </p:pic>
      <p:sp>
        <p:nvSpPr>
          <p:cNvPr id="8" name="矩形 7">
            <a:extLst>
              <a:ext uri="{FF2B5EF4-FFF2-40B4-BE49-F238E27FC236}">
                <a16:creationId xmlns:a16="http://schemas.microsoft.com/office/drawing/2014/main" id="{5AA8DF62-2991-438C-9700-CC5396B28D17}"/>
              </a:ext>
            </a:extLst>
          </p:cNvPr>
          <p:cNvSpPr/>
          <p:nvPr/>
        </p:nvSpPr>
        <p:spPr>
          <a:xfrm>
            <a:off x="7024877" y="4325565"/>
            <a:ext cx="1484112" cy="779835"/>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D2538AA4-DB48-4B6C-8D98-B31E2F5920EC}"/>
              </a:ext>
            </a:extLst>
          </p:cNvPr>
          <p:cNvSpPr txBox="1"/>
          <p:nvPr/>
        </p:nvSpPr>
        <p:spPr>
          <a:xfrm>
            <a:off x="9016943" y="503844"/>
            <a:ext cx="3079053" cy="369332"/>
          </a:xfrm>
          <a:prstGeom prst="rect">
            <a:avLst/>
          </a:prstGeom>
          <a:solidFill>
            <a:srgbClr val="FF0000"/>
          </a:solidFill>
        </p:spPr>
        <p:txBody>
          <a:bodyPr wrap="square">
            <a:spAutoFit/>
          </a:bodyPr>
          <a:lstStyle/>
          <a:p>
            <a:r>
              <a:rPr lang="zh-CN" altLang="zh-CN" sz="1800" dirty="0">
                <a:solidFill>
                  <a:schemeClr val="bg1"/>
                </a:solidFill>
                <a:latin typeface="腾讯体 W3" panose="020C04030202040F0204" pitchFamily="34" charset="-122"/>
                <a:ea typeface="腾讯体 W3" panose="020C04030202040F0204" pitchFamily="34" charset="-122"/>
              </a:rPr>
              <a:t>抓取并分析网络数据包</a:t>
            </a:r>
            <a:r>
              <a:rPr lang="zh-CN" altLang="en-US" sz="1800" dirty="0">
                <a:solidFill>
                  <a:schemeClr val="bg1"/>
                </a:solidFill>
                <a:latin typeface="腾讯体 W3" panose="020C04030202040F0204" pitchFamily="34" charset="-122"/>
                <a:ea typeface="腾讯体 W3" panose="020C04030202040F0204" pitchFamily="34" charset="-122"/>
              </a:rPr>
              <a:t>案例</a:t>
            </a:r>
            <a:endParaRPr lang="zh-CN" altLang="en-US" dirty="0">
              <a:solidFill>
                <a:schemeClr val="bg1"/>
              </a:solidFill>
              <a:latin typeface="腾讯体 W3" panose="020C04030202040F0204" pitchFamily="34" charset="-122"/>
              <a:ea typeface="腾讯体 W3" panose="020C04030202040F0204" pitchFamily="34" charset="-122"/>
            </a:endParaRPr>
          </a:p>
        </p:txBody>
      </p:sp>
    </p:spTree>
    <p:extLst>
      <p:ext uri="{BB962C8B-B14F-4D97-AF65-F5344CB8AC3E}">
        <p14:creationId xmlns:p14="http://schemas.microsoft.com/office/powerpoint/2010/main" val="295114964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 </a:t>
            </a:r>
            <a:r>
              <a:rPr lang="zh-CN" altLang="en-US" dirty="0"/>
              <a:t>面向对象架构设计</a:t>
            </a:r>
          </a:p>
        </p:txBody>
      </p:sp>
      <p:sp>
        <p:nvSpPr>
          <p:cNvPr id="4" name="日期占位符 3"/>
          <p:cNvSpPr>
            <a:spLocks noGrp="1"/>
          </p:cNvSpPr>
          <p:nvPr>
            <p:ph type="dt" sz="half" idx="10"/>
          </p:nvPr>
        </p:nvSpPr>
        <p:spPr/>
        <p:txBody>
          <a:bodyPr/>
          <a:lstStyle/>
          <a:p>
            <a:fld id="{BD078A84-FE36-47B5-AC10-076EE1285D4A}" type="datetime1">
              <a:rPr lang="zh-CN" altLang="en-US" smtClean="0"/>
              <a:t>2023/11/2</a:t>
            </a:fld>
            <a:endParaRPr lang="zh-CN" altLang="en-US"/>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pPr/>
              <a:t>71</a:t>
            </a:fld>
            <a:endParaRPr lang="zh-CN" altLang="en-US"/>
          </a:p>
        </p:txBody>
      </p:sp>
      <p:sp>
        <p:nvSpPr>
          <p:cNvPr id="24" name="矩形 23">
            <a:extLst>
              <a:ext uri="{FF2B5EF4-FFF2-40B4-BE49-F238E27FC236}">
                <a16:creationId xmlns:a16="http://schemas.microsoft.com/office/drawing/2014/main" id="{C606570D-0BE7-4C28-9D25-E30D40088E29}"/>
              </a:ext>
            </a:extLst>
          </p:cNvPr>
          <p:cNvSpPr/>
          <p:nvPr/>
        </p:nvSpPr>
        <p:spPr>
          <a:xfrm>
            <a:off x="557866" y="1711165"/>
            <a:ext cx="3750647" cy="392782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腾讯体 W3" panose="020C04030202040F0204" pitchFamily="34" charset="-122"/>
              <a:ea typeface="腾讯体 W3" panose="020C04030202040F0204" pitchFamily="34" charset="-122"/>
            </a:endParaRPr>
          </a:p>
        </p:txBody>
      </p:sp>
      <p:sp>
        <p:nvSpPr>
          <p:cNvPr id="25" name="矩形 24">
            <a:extLst>
              <a:ext uri="{FF2B5EF4-FFF2-40B4-BE49-F238E27FC236}">
                <a16:creationId xmlns:a16="http://schemas.microsoft.com/office/drawing/2014/main" id="{8F1B3E35-7F5B-4C29-A9B0-D672F52A633E}"/>
              </a:ext>
            </a:extLst>
          </p:cNvPr>
          <p:cNvSpPr/>
          <p:nvPr/>
        </p:nvSpPr>
        <p:spPr>
          <a:xfrm>
            <a:off x="2982717" y="2946166"/>
            <a:ext cx="1278967" cy="721313"/>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dirty="0">
                <a:latin typeface="腾讯体 W3" panose="020C04030202040F0204" pitchFamily="34" charset="-122"/>
                <a:ea typeface="腾讯体 W3" panose="020C04030202040F0204" pitchFamily="34" charset="-122"/>
              </a:rPr>
              <a:t>类候选者</a:t>
            </a:r>
          </a:p>
        </p:txBody>
      </p:sp>
      <p:sp>
        <p:nvSpPr>
          <p:cNvPr id="26" name="矩形 25">
            <a:extLst>
              <a:ext uri="{FF2B5EF4-FFF2-40B4-BE49-F238E27FC236}">
                <a16:creationId xmlns:a16="http://schemas.microsoft.com/office/drawing/2014/main" id="{F6AC31FB-2F3C-4695-BE2B-EBC1C7AC91D2}"/>
              </a:ext>
            </a:extLst>
          </p:cNvPr>
          <p:cNvSpPr/>
          <p:nvPr/>
        </p:nvSpPr>
        <p:spPr>
          <a:xfrm>
            <a:off x="1902059" y="1845583"/>
            <a:ext cx="1335036" cy="67797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腾讯体 W3" panose="020C04030202040F0204" pitchFamily="34" charset="-122"/>
                <a:ea typeface="腾讯体 W3" panose="020C04030202040F0204" pitchFamily="34" charset="-122"/>
              </a:rPr>
              <a:t>类候选者</a:t>
            </a:r>
          </a:p>
        </p:txBody>
      </p:sp>
      <p:sp>
        <p:nvSpPr>
          <p:cNvPr id="27" name="矩形 26">
            <a:extLst>
              <a:ext uri="{FF2B5EF4-FFF2-40B4-BE49-F238E27FC236}">
                <a16:creationId xmlns:a16="http://schemas.microsoft.com/office/drawing/2014/main" id="{5DE7FB11-0695-4941-9C5E-92A9E7C3F3F0}"/>
              </a:ext>
            </a:extLst>
          </p:cNvPr>
          <p:cNvSpPr/>
          <p:nvPr/>
        </p:nvSpPr>
        <p:spPr>
          <a:xfrm>
            <a:off x="1261171" y="4768062"/>
            <a:ext cx="1278967" cy="77260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腾讯体 W3" panose="020C04030202040F0204" pitchFamily="34" charset="-122"/>
                <a:ea typeface="腾讯体 W3" panose="020C04030202040F0204" pitchFamily="34" charset="-122"/>
              </a:rPr>
              <a:t>类候选者</a:t>
            </a:r>
          </a:p>
        </p:txBody>
      </p:sp>
      <p:sp>
        <p:nvSpPr>
          <p:cNvPr id="28" name="矩形 27">
            <a:extLst>
              <a:ext uri="{FF2B5EF4-FFF2-40B4-BE49-F238E27FC236}">
                <a16:creationId xmlns:a16="http://schemas.microsoft.com/office/drawing/2014/main" id="{FF4DFF23-6B5A-4187-9D56-B27E192446E3}"/>
              </a:ext>
            </a:extLst>
          </p:cNvPr>
          <p:cNvSpPr/>
          <p:nvPr/>
        </p:nvSpPr>
        <p:spPr>
          <a:xfrm>
            <a:off x="3044487" y="4280087"/>
            <a:ext cx="1278967" cy="7213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腾讯体 W3" panose="020C04030202040F0204" pitchFamily="34" charset="-122"/>
                <a:ea typeface="腾讯体 W3" panose="020C04030202040F0204" pitchFamily="34" charset="-122"/>
              </a:rPr>
              <a:t>类候选者</a:t>
            </a:r>
          </a:p>
        </p:txBody>
      </p:sp>
      <p:sp>
        <p:nvSpPr>
          <p:cNvPr id="29" name="矩形 28">
            <a:extLst>
              <a:ext uri="{FF2B5EF4-FFF2-40B4-BE49-F238E27FC236}">
                <a16:creationId xmlns:a16="http://schemas.microsoft.com/office/drawing/2014/main" id="{D49EDC5B-1E66-4A87-91FB-8E21A8CA6C46}"/>
              </a:ext>
            </a:extLst>
          </p:cNvPr>
          <p:cNvSpPr/>
          <p:nvPr/>
        </p:nvSpPr>
        <p:spPr>
          <a:xfrm>
            <a:off x="776400" y="3417863"/>
            <a:ext cx="1472933" cy="772605"/>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腾讯体 W3" panose="020C04030202040F0204" pitchFamily="34" charset="-122"/>
                <a:ea typeface="腾讯体 W3" panose="020C04030202040F0204" pitchFamily="34" charset="-122"/>
              </a:rPr>
              <a:t>类候选者</a:t>
            </a:r>
          </a:p>
        </p:txBody>
      </p:sp>
      <p:cxnSp>
        <p:nvCxnSpPr>
          <p:cNvPr id="30" name="直接箭头连接符 29">
            <a:extLst>
              <a:ext uri="{FF2B5EF4-FFF2-40B4-BE49-F238E27FC236}">
                <a16:creationId xmlns:a16="http://schemas.microsoft.com/office/drawing/2014/main" id="{F3B9B8BB-0349-4F3D-98E5-CE4DB0E6D104}"/>
              </a:ext>
            </a:extLst>
          </p:cNvPr>
          <p:cNvCxnSpPr>
            <a:cxnSpLocks/>
            <a:stCxn id="26" idx="2"/>
            <a:endCxn id="29" idx="0"/>
          </p:cNvCxnSpPr>
          <p:nvPr/>
        </p:nvCxnSpPr>
        <p:spPr>
          <a:xfrm flipH="1">
            <a:off x="1512867" y="2523554"/>
            <a:ext cx="1056710" cy="89430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a:extLst>
              <a:ext uri="{FF2B5EF4-FFF2-40B4-BE49-F238E27FC236}">
                <a16:creationId xmlns:a16="http://schemas.microsoft.com/office/drawing/2014/main" id="{A6F2B039-6EA7-4271-8032-EB4D96A4DB55}"/>
              </a:ext>
            </a:extLst>
          </p:cNvPr>
          <p:cNvCxnSpPr>
            <a:cxnSpLocks/>
            <a:stCxn id="26" idx="2"/>
            <a:endCxn id="25" idx="0"/>
          </p:cNvCxnSpPr>
          <p:nvPr/>
        </p:nvCxnSpPr>
        <p:spPr>
          <a:xfrm>
            <a:off x="2569577" y="2523554"/>
            <a:ext cx="1052624" cy="42261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a:extLst>
              <a:ext uri="{FF2B5EF4-FFF2-40B4-BE49-F238E27FC236}">
                <a16:creationId xmlns:a16="http://schemas.microsoft.com/office/drawing/2014/main" id="{A4C3ED3D-47E3-4F3E-A202-84617A3814AA}"/>
              </a:ext>
            </a:extLst>
          </p:cNvPr>
          <p:cNvCxnSpPr>
            <a:stCxn id="25" idx="2"/>
            <a:endCxn id="27" idx="0"/>
          </p:cNvCxnSpPr>
          <p:nvPr/>
        </p:nvCxnSpPr>
        <p:spPr>
          <a:xfrm flipH="1">
            <a:off x="1900655" y="3667479"/>
            <a:ext cx="1721546" cy="110058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F77B5A16-E841-401A-B4FA-553391AD14AA}"/>
              </a:ext>
            </a:extLst>
          </p:cNvPr>
          <p:cNvCxnSpPr>
            <a:stCxn id="25" idx="2"/>
            <a:endCxn id="28" idx="0"/>
          </p:cNvCxnSpPr>
          <p:nvPr/>
        </p:nvCxnSpPr>
        <p:spPr>
          <a:xfrm>
            <a:off x="3622201" y="3667479"/>
            <a:ext cx="61770" cy="61260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4" name="文本框 33">
            <a:extLst>
              <a:ext uri="{FF2B5EF4-FFF2-40B4-BE49-F238E27FC236}">
                <a16:creationId xmlns:a16="http://schemas.microsoft.com/office/drawing/2014/main" id="{1273D4D5-95E0-4915-B989-99CB5885A932}"/>
              </a:ext>
            </a:extLst>
          </p:cNvPr>
          <p:cNvSpPr txBox="1"/>
          <p:nvPr/>
        </p:nvSpPr>
        <p:spPr>
          <a:xfrm>
            <a:off x="1902903" y="5811663"/>
            <a:ext cx="1630561" cy="369332"/>
          </a:xfrm>
          <a:prstGeom prst="rect">
            <a:avLst/>
          </a:prstGeom>
          <a:noFill/>
        </p:spPr>
        <p:txBody>
          <a:bodyPr wrap="square">
            <a:spAutoFit/>
          </a:bodyPr>
          <a:lstStyle/>
          <a:p>
            <a:r>
              <a:rPr lang="zh-CN" altLang="en-US" dirty="0">
                <a:latin typeface="腾讯体 W3" panose="020C04030202040F0204" pitchFamily="34" charset="-122"/>
                <a:ea typeface="腾讯体 W3" panose="020C04030202040F0204" pitchFamily="34" charset="-122"/>
              </a:rPr>
              <a:t>目标</a:t>
            </a:r>
            <a:r>
              <a:rPr lang="zh-CN" altLang="zh-CN" dirty="0">
                <a:latin typeface="腾讯体 W3" panose="020C04030202040F0204" pitchFamily="34" charset="-122"/>
                <a:ea typeface="腾讯体 W3" panose="020C04030202040F0204" pitchFamily="34" charset="-122"/>
              </a:rPr>
              <a:t>软件架构</a:t>
            </a:r>
            <a:endParaRPr lang="zh-CN" altLang="en-US" dirty="0">
              <a:latin typeface="腾讯体 W3" panose="020C04030202040F0204" pitchFamily="34" charset="-122"/>
              <a:ea typeface="腾讯体 W3" panose="020C04030202040F0204" pitchFamily="34" charset="-122"/>
            </a:endParaRPr>
          </a:p>
        </p:txBody>
      </p:sp>
      <p:sp>
        <p:nvSpPr>
          <p:cNvPr id="37" name="矩形 36">
            <a:extLst>
              <a:ext uri="{FF2B5EF4-FFF2-40B4-BE49-F238E27FC236}">
                <a16:creationId xmlns:a16="http://schemas.microsoft.com/office/drawing/2014/main" id="{3501E3E7-52AE-4BE6-9D59-E48CBCF0EE69}"/>
              </a:ext>
            </a:extLst>
          </p:cNvPr>
          <p:cNvSpPr/>
          <p:nvPr/>
        </p:nvSpPr>
        <p:spPr>
          <a:xfrm>
            <a:off x="9417889" y="1364104"/>
            <a:ext cx="2142812" cy="820464"/>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腾讯体 W3" panose="020C04030202040F0204" pitchFamily="34" charset="-122"/>
                <a:ea typeface="腾讯体 W3" panose="020C04030202040F0204" pitchFamily="34" charset="-122"/>
              </a:rPr>
              <a:t>用例实现</a:t>
            </a:r>
            <a:r>
              <a:rPr lang="en-US" altLang="zh-CN" dirty="0">
                <a:latin typeface="腾讯体 W3" panose="020C04030202040F0204" pitchFamily="34" charset="-122"/>
                <a:ea typeface="腾讯体 W3" panose="020C04030202040F0204" pitchFamily="34" charset="-122"/>
              </a:rPr>
              <a:t>1</a:t>
            </a:r>
            <a:endParaRPr lang="zh-CN" altLang="en-US" dirty="0">
              <a:latin typeface="腾讯体 W3" panose="020C04030202040F0204" pitchFamily="34" charset="-122"/>
              <a:ea typeface="腾讯体 W3" panose="020C04030202040F0204" pitchFamily="34" charset="-122"/>
            </a:endParaRPr>
          </a:p>
        </p:txBody>
      </p:sp>
      <p:sp>
        <p:nvSpPr>
          <p:cNvPr id="38" name="矩形 37">
            <a:extLst>
              <a:ext uri="{FF2B5EF4-FFF2-40B4-BE49-F238E27FC236}">
                <a16:creationId xmlns:a16="http://schemas.microsoft.com/office/drawing/2014/main" id="{FD9FA228-FE6F-468A-AE1E-0A68F09D7381}"/>
              </a:ext>
            </a:extLst>
          </p:cNvPr>
          <p:cNvSpPr/>
          <p:nvPr/>
        </p:nvSpPr>
        <p:spPr>
          <a:xfrm>
            <a:off x="9417889" y="2514507"/>
            <a:ext cx="2142812" cy="820464"/>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腾讯体 W3" panose="020C04030202040F0204" pitchFamily="34" charset="-122"/>
                <a:ea typeface="腾讯体 W3" panose="020C04030202040F0204" pitchFamily="34" charset="-122"/>
              </a:rPr>
              <a:t>用例实现</a:t>
            </a:r>
            <a:r>
              <a:rPr lang="en-US" altLang="zh-CN" dirty="0">
                <a:latin typeface="腾讯体 W3" panose="020C04030202040F0204" pitchFamily="34" charset="-122"/>
                <a:ea typeface="腾讯体 W3" panose="020C04030202040F0204" pitchFamily="34" charset="-122"/>
              </a:rPr>
              <a:t>2</a:t>
            </a:r>
            <a:endParaRPr lang="zh-CN" altLang="en-US" dirty="0">
              <a:latin typeface="腾讯体 W3" panose="020C04030202040F0204" pitchFamily="34" charset="-122"/>
              <a:ea typeface="腾讯体 W3" panose="020C04030202040F0204" pitchFamily="34" charset="-122"/>
            </a:endParaRPr>
          </a:p>
        </p:txBody>
      </p:sp>
      <p:sp>
        <p:nvSpPr>
          <p:cNvPr id="39" name="矩形 38">
            <a:extLst>
              <a:ext uri="{FF2B5EF4-FFF2-40B4-BE49-F238E27FC236}">
                <a16:creationId xmlns:a16="http://schemas.microsoft.com/office/drawing/2014/main" id="{46C83C44-0177-4C58-92A1-13B0670312B0}"/>
              </a:ext>
            </a:extLst>
          </p:cNvPr>
          <p:cNvSpPr/>
          <p:nvPr/>
        </p:nvSpPr>
        <p:spPr>
          <a:xfrm>
            <a:off x="9417889" y="3664910"/>
            <a:ext cx="2142812" cy="820464"/>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腾讯体 W3" panose="020C04030202040F0204" pitchFamily="34" charset="-122"/>
                <a:ea typeface="腾讯体 W3" panose="020C04030202040F0204" pitchFamily="34" charset="-122"/>
              </a:rPr>
              <a:t>用例实现</a:t>
            </a:r>
            <a:r>
              <a:rPr lang="en-US" altLang="zh-CN" dirty="0">
                <a:latin typeface="腾讯体 W3" panose="020C04030202040F0204" pitchFamily="34" charset="-122"/>
                <a:ea typeface="腾讯体 W3" panose="020C04030202040F0204" pitchFamily="34" charset="-122"/>
              </a:rPr>
              <a:t>3</a:t>
            </a:r>
            <a:endParaRPr lang="zh-CN" altLang="en-US" dirty="0">
              <a:latin typeface="腾讯体 W3" panose="020C04030202040F0204" pitchFamily="34" charset="-122"/>
              <a:ea typeface="腾讯体 W3" panose="020C04030202040F0204" pitchFamily="34" charset="-122"/>
            </a:endParaRPr>
          </a:p>
        </p:txBody>
      </p:sp>
      <p:sp>
        <p:nvSpPr>
          <p:cNvPr id="40" name="矩形 39">
            <a:extLst>
              <a:ext uri="{FF2B5EF4-FFF2-40B4-BE49-F238E27FC236}">
                <a16:creationId xmlns:a16="http://schemas.microsoft.com/office/drawing/2014/main" id="{35817689-7031-47BE-82F9-24ED98E19FB2}"/>
              </a:ext>
            </a:extLst>
          </p:cNvPr>
          <p:cNvSpPr/>
          <p:nvPr/>
        </p:nvSpPr>
        <p:spPr>
          <a:xfrm>
            <a:off x="9417889" y="4815312"/>
            <a:ext cx="2142812" cy="820464"/>
          </a:xfrm>
          <a:prstGeom prst="rect">
            <a:avLst/>
          </a:prstGeom>
          <a:solidFill>
            <a:srgbClr val="980DC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腾讯体 W3" panose="020C04030202040F0204" pitchFamily="34" charset="-122"/>
                <a:ea typeface="腾讯体 W3" panose="020C04030202040F0204" pitchFamily="34" charset="-122"/>
              </a:rPr>
              <a:t>用例实现</a:t>
            </a:r>
            <a:r>
              <a:rPr lang="en-US" altLang="zh-CN" dirty="0">
                <a:latin typeface="腾讯体 W3" panose="020C04030202040F0204" pitchFamily="34" charset="-122"/>
                <a:ea typeface="腾讯体 W3" panose="020C04030202040F0204" pitchFamily="34" charset="-122"/>
              </a:rPr>
              <a:t>n</a:t>
            </a:r>
            <a:endParaRPr lang="zh-CN" altLang="en-US" dirty="0">
              <a:latin typeface="腾讯体 W3" panose="020C04030202040F0204" pitchFamily="34" charset="-122"/>
              <a:ea typeface="腾讯体 W3" panose="020C04030202040F0204" pitchFamily="34" charset="-122"/>
            </a:endParaRPr>
          </a:p>
        </p:txBody>
      </p:sp>
      <p:cxnSp>
        <p:nvCxnSpPr>
          <p:cNvPr id="45" name="直接箭头连接符 44">
            <a:extLst>
              <a:ext uri="{FF2B5EF4-FFF2-40B4-BE49-F238E27FC236}">
                <a16:creationId xmlns:a16="http://schemas.microsoft.com/office/drawing/2014/main" id="{14AC23B2-2718-4880-99E2-D9CBBB5E4C20}"/>
              </a:ext>
            </a:extLst>
          </p:cNvPr>
          <p:cNvCxnSpPr>
            <a:cxnSpLocks/>
          </p:cNvCxnSpPr>
          <p:nvPr/>
        </p:nvCxnSpPr>
        <p:spPr>
          <a:xfrm flipV="1">
            <a:off x="4605249" y="3654863"/>
            <a:ext cx="4385256"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6" name="直接箭头连接符 45">
            <a:extLst>
              <a:ext uri="{FF2B5EF4-FFF2-40B4-BE49-F238E27FC236}">
                <a16:creationId xmlns:a16="http://schemas.microsoft.com/office/drawing/2014/main" id="{7F21AA37-D373-4E23-9659-69F5EA9CA690}"/>
              </a:ext>
            </a:extLst>
          </p:cNvPr>
          <p:cNvCxnSpPr>
            <a:cxnSpLocks/>
          </p:cNvCxnSpPr>
          <p:nvPr/>
        </p:nvCxnSpPr>
        <p:spPr>
          <a:xfrm flipV="1">
            <a:off x="4605249" y="4544666"/>
            <a:ext cx="4385256" cy="1"/>
          </a:xfrm>
          <a:prstGeom prst="straightConnector1">
            <a:avLst/>
          </a:prstGeom>
          <a:ln w="3810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47" name="文本框 46">
            <a:extLst>
              <a:ext uri="{FF2B5EF4-FFF2-40B4-BE49-F238E27FC236}">
                <a16:creationId xmlns:a16="http://schemas.microsoft.com/office/drawing/2014/main" id="{8A412D95-9C05-4829-9CCC-9122B9A6152F}"/>
              </a:ext>
            </a:extLst>
          </p:cNvPr>
          <p:cNvSpPr txBox="1"/>
          <p:nvPr/>
        </p:nvSpPr>
        <p:spPr>
          <a:xfrm>
            <a:off x="5507838" y="4678250"/>
            <a:ext cx="2505214" cy="523220"/>
          </a:xfrm>
          <a:prstGeom prst="rect">
            <a:avLst/>
          </a:prstGeom>
          <a:noFill/>
        </p:spPr>
        <p:txBody>
          <a:bodyPr wrap="square">
            <a:spAutoFit/>
          </a:bodyPr>
          <a:lstStyle/>
          <a:p>
            <a:pPr algn="ctr"/>
            <a:r>
              <a:rPr lang="zh-CN" altLang="zh-CN" sz="2800" dirty="0">
                <a:latin typeface="腾讯体 W3" panose="020C04030202040F0204" pitchFamily="34" charset="-122"/>
                <a:ea typeface="腾讯体 W3" panose="020C04030202040F0204" pitchFamily="34" charset="-122"/>
              </a:rPr>
              <a:t>补充类</a:t>
            </a:r>
            <a:r>
              <a:rPr lang="zh-CN" altLang="en-US" sz="2800" dirty="0">
                <a:latin typeface="腾讯体 W3" panose="020C04030202040F0204" pitchFamily="34" charset="-122"/>
                <a:ea typeface="腾讯体 W3" panose="020C04030202040F0204" pitchFamily="34" charset="-122"/>
              </a:rPr>
              <a:t>方法</a:t>
            </a:r>
          </a:p>
        </p:txBody>
      </p:sp>
      <p:sp>
        <p:nvSpPr>
          <p:cNvPr id="48" name="文本框 47">
            <a:extLst>
              <a:ext uri="{FF2B5EF4-FFF2-40B4-BE49-F238E27FC236}">
                <a16:creationId xmlns:a16="http://schemas.microsoft.com/office/drawing/2014/main" id="{A9594BC4-C65D-423F-AAF9-9CD03DEECA82}"/>
              </a:ext>
            </a:extLst>
          </p:cNvPr>
          <p:cNvSpPr txBox="1"/>
          <p:nvPr/>
        </p:nvSpPr>
        <p:spPr>
          <a:xfrm>
            <a:off x="5257286" y="3073361"/>
            <a:ext cx="3226770" cy="523220"/>
          </a:xfrm>
          <a:prstGeom prst="rect">
            <a:avLst/>
          </a:prstGeom>
          <a:noFill/>
        </p:spPr>
        <p:txBody>
          <a:bodyPr wrap="square">
            <a:spAutoFit/>
          </a:bodyPr>
          <a:lstStyle/>
          <a:p>
            <a:pPr algn="ctr"/>
            <a:r>
              <a:rPr lang="zh-CN" altLang="zh-CN" sz="2800" dirty="0">
                <a:latin typeface="腾讯体 W3" panose="020C04030202040F0204" pitchFamily="34" charset="-122"/>
                <a:ea typeface="腾讯体 W3" panose="020C04030202040F0204" pitchFamily="34" charset="-122"/>
              </a:rPr>
              <a:t>实现业务逻辑内容</a:t>
            </a:r>
            <a:endParaRPr lang="zh-CN" altLang="en-US" sz="2800" dirty="0">
              <a:latin typeface="腾讯体 W3" panose="020C04030202040F0204" pitchFamily="34" charset="-122"/>
              <a:ea typeface="腾讯体 W3" panose="020C04030202040F0204" pitchFamily="34" charset="-122"/>
            </a:endParaRPr>
          </a:p>
        </p:txBody>
      </p:sp>
    </p:spTree>
    <p:extLst>
      <p:ext uri="{BB962C8B-B14F-4D97-AF65-F5344CB8AC3E}">
        <p14:creationId xmlns:p14="http://schemas.microsoft.com/office/powerpoint/2010/main" val="141013664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 </a:t>
            </a:r>
            <a:r>
              <a:rPr lang="zh-CN" altLang="en-US" dirty="0"/>
              <a:t>面向对象架构设计</a:t>
            </a:r>
          </a:p>
        </p:txBody>
      </p:sp>
      <p:sp>
        <p:nvSpPr>
          <p:cNvPr id="3" name="内容占位符 2"/>
          <p:cNvSpPr>
            <a:spLocks noGrp="1"/>
          </p:cNvSpPr>
          <p:nvPr>
            <p:ph idx="1"/>
          </p:nvPr>
        </p:nvSpPr>
        <p:spPr/>
        <p:txBody>
          <a:bodyPr>
            <a:normAutofit/>
          </a:bodyPr>
          <a:lstStyle/>
          <a:p>
            <a:r>
              <a:rPr lang="zh-CN" altLang="en-US" dirty="0"/>
              <a:t>（</a:t>
            </a:r>
            <a:r>
              <a:rPr lang="en-US" altLang="zh-CN" dirty="0"/>
              <a:t>3</a:t>
            </a:r>
            <a:r>
              <a:rPr lang="zh-CN" altLang="en-US" dirty="0"/>
              <a:t>）属性设计</a:t>
            </a:r>
            <a:endParaRPr lang="en-US" altLang="zh-CN" dirty="0"/>
          </a:p>
          <a:p>
            <a:r>
              <a:rPr lang="en-US" altLang="zh-CN" dirty="0"/>
              <a:t>        </a:t>
            </a:r>
            <a:r>
              <a:rPr lang="zh-CN" altLang="zh-CN" dirty="0"/>
              <a:t>在面向对象架构设计中，软件设计人员除了对类方法进行补充和设计以外，还需要结合面向对象分析和软件实现需求为软件架构中的类增加属性特征。</a:t>
            </a:r>
            <a:endParaRPr lang="zh-CN" altLang="en-US" dirty="0"/>
          </a:p>
        </p:txBody>
      </p:sp>
      <p:sp>
        <p:nvSpPr>
          <p:cNvPr id="4" name="日期占位符 3"/>
          <p:cNvSpPr>
            <a:spLocks noGrp="1"/>
          </p:cNvSpPr>
          <p:nvPr>
            <p:ph type="dt" sz="half" idx="10"/>
          </p:nvPr>
        </p:nvSpPr>
        <p:spPr/>
        <p:txBody>
          <a:bodyPr/>
          <a:lstStyle/>
          <a:p>
            <a:fld id="{BD078A84-FE36-47B5-AC10-076EE1285D4A}" type="datetime1">
              <a:rPr lang="zh-CN" altLang="en-US" smtClean="0"/>
              <a:t>2023/11/2</a:t>
            </a:fld>
            <a:endParaRPr lang="zh-CN" altLang="en-US"/>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pPr/>
              <a:t>72</a:t>
            </a:fld>
            <a:endParaRPr lang="zh-CN" altLang="en-US"/>
          </a:p>
        </p:txBody>
      </p:sp>
      <p:sp>
        <p:nvSpPr>
          <p:cNvPr id="7" name="椭圆 6">
            <a:extLst>
              <a:ext uri="{FF2B5EF4-FFF2-40B4-BE49-F238E27FC236}">
                <a16:creationId xmlns:a16="http://schemas.microsoft.com/office/drawing/2014/main" id="{B028AA9B-511B-04D2-3F94-74DBAA8A02FB}"/>
              </a:ext>
            </a:extLst>
          </p:cNvPr>
          <p:cNvSpPr/>
          <p:nvPr/>
        </p:nvSpPr>
        <p:spPr>
          <a:xfrm>
            <a:off x="170038" y="3811011"/>
            <a:ext cx="1956108" cy="7469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腾讯体 W3" panose="020C04030202040F0204" pitchFamily="34" charset="-122"/>
                <a:ea typeface="腾讯体 W3" panose="020C04030202040F0204" pitchFamily="34" charset="-122"/>
              </a:rPr>
              <a:t>用例</a:t>
            </a:r>
          </a:p>
        </p:txBody>
      </p:sp>
      <p:cxnSp>
        <p:nvCxnSpPr>
          <p:cNvPr id="8" name="直接箭头连接符 7">
            <a:extLst>
              <a:ext uri="{FF2B5EF4-FFF2-40B4-BE49-F238E27FC236}">
                <a16:creationId xmlns:a16="http://schemas.microsoft.com/office/drawing/2014/main" id="{75B6C426-30D6-0D0C-D7E1-EE7218F46956}"/>
              </a:ext>
            </a:extLst>
          </p:cNvPr>
          <p:cNvCxnSpPr>
            <a:cxnSpLocks/>
          </p:cNvCxnSpPr>
          <p:nvPr/>
        </p:nvCxnSpPr>
        <p:spPr>
          <a:xfrm>
            <a:off x="2262655" y="4208197"/>
            <a:ext cx="2568709"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C00D3574-B3EF-1445-2DBF-267CF2B83BFC}"/>
              </a:ext>
            </a:extLst>
          </p:cNvPr>
          <p:cNvSpPr txBox="1"/>
          <p:nvPr/>
        </p:nvSpPr>
        <p:spPr>
          <a:xfrm>
            <a:off x="2113607" y="3702274"/>
            <a:ext cx="2737737" cy="369332"/>
          </a:xfrm>
          <a:prstGeom prst="rect">
            <a:avLst/>
          </a:prstGeom>
          <a:noFill/>
        </p:spPr>
        <p:txBody>
          <a:bodyPr wrap="square">
            <a:spAutoFit/>
          </a:bodyPr>
          <a:lstStyle/>
          <a:p>
            <a:r>
              <a:rPr lang="zh-CN" altLang="zh-CN" dirty="0">
                <a:latin typeface="腾讯体 W3" panose="020C04030202040F0204" pitchFamily="34" charset="-122"/>
                <a:ea typeface="腾讯体 W3" panose="020C04030202040F0204" pitchFamily="34" charset="-122"/>
              </a:rPr>
              <a:t>形容词、名词短语和定语</a:t>
            </a:r>
            <a:endParaRPr lang="zh-CN" altLang="en-US" dirty="0">
              <a:latin typeface="腾讯体 W3" panose="020C04030202040F0204" pitchFamily="34" charset="-122"/>
              <a:ea typeface="腾讯体 W3" panose="020C04030202040F0204" pitchFamily="34" charset="-122"/>
            </a:endParaRPr>
          </a:p>
        </p:txBody>
      </p:sp>
      <p:sp>
        <p:nvSpPr>
          <p:cNvPr id="10" name="文本框 9">
            <a:extLst>
              <a:ext uri="{FF2B5EF4-FFF2-40B4-BE49-F238E27FC236}">
                <a16:creationId xmlns:a16="http://schemas.microsoft.com/office/drawing/2014/main" id="{5131E0E8-66F2-8F57-C129-2AF92955B3C6}"/>
              </a:ext>
            </a:extLst>
          </p:cNvPr>
          <p:cNvSpPr txBox="1"/>
          <p:nvPr/>
        </p:nvSpPr>
        <p:spPr>
          <a:xfrm>
            <a:off x="4953535" y="5476153"/>
            <a:ext cx="1373209" cy="369332"/>
          </a:xfrm>
          <a:prstGeom prst="rect">
            <a:avLst/>
          </a:prstGeom>
          <a:noFill/>
        </p:spPr>
        <p:txBody>
          <a:bodyPr wrap="square">
            <a:spAutoFit/>
          </a:bodyPr>
          <a:lstStyle/>
          <a:p>
            <a:pPr algn="ctr"/>
            <a:r>
              <a:rPr lang="zh-CN" altLang="en-US" dirty="0">
                <a:latin typeface="腾讯体 W3" panose="020C04030202040F0204" pitchFamily="34" charset="-122"/>
                <a:ea typeface="腾讯体 W3" panose="020C04030202040F0204" pitchFamily="34" charset="-122"/>
              </a:rPr>
              <a:t>类候选者</a:t>
            </a:r>
          </a:p>
        </p:txBody>
      </p:sp>
      <p:sp>
        <p:nvSpPr>
          <p:cNvPr id="11" name="矩形 10">
            <a:extLst>
              <a:ext uri="{FF2B5EF4-FFF2-40B4-BE49-F238E27FC236}">
                <a16:creationId xmlns:a16="http://schemas.microsoft.com/office/drawing/2014/main" id="{BAD58990-9831-E52B-22E0-8699E978067B}"/>
              </a:ext>
            </a:extLst>
          </p:cNvPr>
          <p:cNvSpPr/>
          <p:nvPr/>
        </p:nvSpPr>
        <p:spPr>
          <a:xfrm>
            <a:off x="5304516" y="3416637"/>
            <a:ext cx="906677" cy="508716"/>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dirty="0">
                <a:latin typeface="腾讯体 W3" panose="020C04030202040F0204" pitchFamily="34" charset="-122"/>
                <a:ea typeface="腾讯体 W3" panose="020C04030202040F0204" pitchFamily="34" charset="-122"/>
              </a:rPr>
              <a:t>类属性</a:t>
            </a:r>
          </a:p>
        </p:txBody>
      </p:sp>
      <p:sp>
        <p:nvSpPr>
          <p:cNvPr id="12" name="矩形 11">
            <a:extLst>
              <a:ext uri="{FF2B5EF4-FFF2-40B4-BE49-F238E27FC236}">
                <a16:creationId xmlns:a16="http://schemas.microsoft.com/office/drawing/2014/main" id="{3AF5CBA5-9C03-3EB9-D2D7-9A07B148AA9C}"/>
              </a:ext>
            </a:extLst>
          </p:cNvPr>
          <p:cNvSpPr/>
          <p:nvPr/>
        </p:nvSpPr>
        <p:spPr>
          <a:xfrm>
            <a:off x="5689873" y="4063107"/>
            <a:ext cx="906677" cy="50871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dirty="0">
                <a:latin typeface="腾讯体 W3" panose="020C04030202040F0204" pitchFamily="34" charset="-122"/>
                <a:ea typeface="腾讯体 W3" panose="020C04030202040F0204" pitchFamily="34" charset="-122"/>
              </a:rPr>
              <a:t>类属性</a:t>
            </a:r>
          </a:p>
        </p:txBody>
      </p:sp>
      <p:sp>
        <p:nvSpPr>
          <p:cNvPr id="13" name="矩形 12">
            <a:extLst>
              <a:ext uri="{FF2B5EF4-FFF2-40B4-BE49-F238E27FC236}">
                <a16:creationId xmlns:a16="http://schemas.microsoft.com/office/drawing/2014/main" id="{7FCD8376-CCFB-EC63-47B7-772B88429BBA}"/>
              </a:ext>
            </a:extLst>
          </p:cNvPr>
          <p:cNvSpPr/>
          <p:nvPr/>
        </p:nvSpPr>
        <p:spPr>
          <a:xfrm>
            <a:off x="5317164" y="4709578"/>
            <a:ext cx="906677" cy="508716"/>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腾讯体 W3" panose="020C04030202040F0204" pitchFamily="34" charset="-122"/>
                <a:ea typeface="腾讯体 W3" panose="020C04030202040F0204" pitchFamily="34" charset="-122"/>
              </a:rPr>
              <a:t>类属性</a:t>
            </a:r>
          </a:p>
        </p:txBody>
      </p:sp>
      <p:sp>
        <p:nvSpPr>
          <p:cNvPr id="14" name="文本框 13">
            <a:extLst>
              <a:ext uri="{FF2B5EF4-FFF2-40B4-BE49-F238E27FC236}">
                <a16:creationId xmlns:a16="http://schemas.microsoft.com/office/drawing/2014/main" id="{92CBD2EA-C2E5-5118-F714-318F75F9E76F}"/>
              </a:ext>
            </a:extLst>
          </p:cNvPr>
          <p:cNvSpPr txBox="1"/>
          <p:nvPr/>
        </p:nvSpPr>
        <p:spPr>
          <a:xfrm>
            <a:off x="9292985" y="5476153"/>
            <a:ext cx="1373209" cy="369332"/>
          </a:xfrm>
          <a:prstGeom prst="rect">
            <a:avLst/>
          </a:prstGeom>
          <a:noFill/>
        </p:spPr>
        <p:txBody>
          <a:bodyPr wrap="square">
            <a:spAutoFit/>
          </a:bodyPr>
          <a:lstStyle/>
          <a:p>
            <a:pPr algn="ctr"/>
            <a:r>
              <a:rPr lang="zh-CN" altLang="en-US" dirty="0">
                <a:latin typeface="腾讯体 W3" panose="020C04030202040F0204" pitchFamily="34" charset="-122"/>
                <a:ea typeface="腾讯体 W3" panose="020C04030202040F0204" pitchFamily="34" charset="-122"/>
              </a:rPr>
              <a:t>类候选者</a:t>
            </a:r>
          </a:p>
        </p:txBody>
      </p:sp>
      <p:sp>
        <p:nvSpPr>
          <p:cNvPr id="15" name="矩形 14">
            <a:extLst>
              <a:ext uri="{FF2B5EF4-FFF2-40B4-BE49-F238E27FC236}">
                <a16:creationId xmlns:a16="http://schemas.microsoft.com/office/drawing/2014/main" id="{03A94D10-5F9E-433A-9845-FDB504B7BF5D}"/>
              </a:ext>
            </a:extLst>
          </p:cNvPr>
          <p:cNvSpPr/>
          <p:nvPr/>
        </p:nvSpPr>
        <p:spPr>
          <a:xfrm>
            <a:off x="8777098" y="3180802"/>
            <a:ext cx="2665259" cy="229534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腾讯体 W3" panose="020C04030202040F0204" pitchFamily="34" charset="-122"/>
              <a:ea typeface="腾讯体 W3" panose="020C04030202040F0204" pitchFamily="34" charset="-122"/>
            </a:endParaRPr>
          </a:p>
        </p:txBody>
      </p:sp>
      <p:sp>
        <p:nvSpPr>
          <p:cNvPr id="16" name="矩形 15">
            <a:extLst>
              <a:ext uri="{FF2B5EF4-FFF2-40B4-BE49-F238E27FC236}">
                <a16:creationId xmlns:a16="http://schemas.microsoft.com/office/drawing/2014/main" id="{DBCFB661-1901-BFAB-D89F-8BE6BB37FBD6}"/>
              </a:ext>
            </a:extLst>
          </p:cNvPr>
          <p:cNvSpPr/>
          <p:nvPr/>
        </p:nvSpPr>
        <p:spPr>
          <a:xfrm>
            <a:off x="8913607" y="3384433"/>
            <a:ext cx="906677" cy="508716"/>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dirty="0">
                <a:latin typeface="腾讯体 W3" panose="020C04030202040F0204" pitchFamily="34" charset="-122"/>
                <a:ea typeface="腾讯体 W3" panose="020C04030202040F0204" pitchFamily="34" charset="-122"/>
              </a:rPr>
              <a:t>类属性</a:t>
            </a:r>
          </a:p>
        </p:txBody>
      </p:sp>
      <p:sp>
        <p:nvSpPr>
          <p:cNvPr id="17" name="矩形 16">
            <a:extLst>
              <a:ext uri="{FF2B5EF4-FFF2-40B4-BE49-F238E27FC236}">
                <a16:creationId xmlns:a16="http://schemas.microsoft.com/office/drawing/2014/main" id="{75CF2BB4-D8E4-411E-0084-1359149E3C6D}"/>
              </a:ext>
            </a:extLst>
          </p:cNvPr>
          <p:cNvSpPr/>
          <p:nvPr/>
        </p:nvSpPr>
        <p:spPr>
          <a:xfrm>
            <a:off x="9298964" y="4030903"/>
            <a:ext cx="906677" cy="50871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dirty="0">
                <a:latin typeface="腾讯体 W3" panose="020C04030202040F0204" pitchFamily="34" charset="-122"/>
                <a:ea typeface="腾讯体 W3" panose="020C04030202040F0204" pitchFamily="34" charset="-122"/>
              </a:rPr>
              <a:t>类属性</a:t>
            </a:r>
          </a:p>
        </p:txBody>
      </p:sp>
      <p:sp>
        <p:nvSpPr>
          <p:cNvPr id="18" name="矩形 17">
            <a:extLst>
              <a:ext uri="{FF2B5EF4-FFF2-40B4-BE49-F238E27FC236}">
                <a16:creationId xmlns:a16="http://schemas.microsoft.com/office/drawing/2014/main" id="{0A1758AB-D99C-362D-3E53-37E5C9243AF8}"/>
              </a:ext>
            </a:extLst>
          </p:cNvPr>
          <p:cNvSpPr/>
          <p:nvPr/>
        </p:nvSpPr>
        <p:spPr>
          <a:xfrm>
            <a:off x="8926255" y="4677374"/>
            <a:ext cx="906677" cy="508716"/>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腾讯体 W3" panose="020C04030202040F0204" pitchFamily="34" charset="-122"/>
                <a:ea typeface="腾讯体 W3" panose="020C04030202040F0204" pitchFamily="34" charset="-122"/>
              </a:rPr>
              <a:t>类属性</a:t>
            </a:r>
          </a:p>
        </p:txBody>
      </p:sp>
      <p:sp>
        <p:nvSpPr>
          <p:cNvPr id="19" name="矩形 18">
            <a:extLst>
              <a:ext uri="{FF2B5EF4-FFF2-40B4-BE49-F238E27FC236}">
                <a16:creationId xmlns:a16="http://schemas.microsoft.com/office/drawing/2014/main" id="{81F74ACD-3FD0-140E-5F1B-4BA89C50C0BC}"/>
              </a:ext>
            </a:extLst>
          </p:cNvPr>
          <p:cNvSpPr/>
          <p:nvPr/>
        </p:nvSpPr>
        <p:spPr>
          <a:xfrm>
            <a:off x="9924417" y="4866196"/>
            <a:ext cx="1350335" cy="508716"/>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腾讯体 W3" panose="020C04030202040F0204" pitchFamily="34" charset="-122"/>
                <a:ea typeface="腾讯体 W3" panose="020C04030202040F0204" pitchFamily="34" charset="-122"/>
              </a:rPr>
              <a:t>其他类属性</a:t>
            </a:r>
          </a:p>
        </p:txBody>
      </p:sp>
      <p:sp>
        <p:nvSpPr>
          <p:cNvPr id="20" name="矩形 19">
            <a:extLst>
              <a:ext uri="{FF2B5EF4-FFF2-40B4-BE49-F238E27FC236}">
                <a16:creationId xmlns:a16="http://schemas.microsoft.com/office/drawing/2014/main" id="{159753AC-BD5A-E7BD-6931-25FDB6AADDC0}"/>
              </a:ext>
            </a:extLst>
          </p:cNvPr>
          <p:cNvSpPr/>
          <p:nvPr/>
        </p:nvSpPr>
        <p:spPr>
          <a:xfrm>
            <a:off x="9956793" y="3485430"/>
            <a:ext cx="1350335" cy="508716"/>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腾讯体 W3" panose="020C04030202040F0204" pitchFamily="34" charset="-122"/>
                <a:ea typeface="腾讯体 W3" panose="020C04030202040F0204" pitchFamily="34" charset="-122"/>
              </a:rPr>
              <a:t>其他类属性</a:t>
            </a:r>
          </a:p>
        </p:txBody>
      </p:sp>
      <p:cxnSp>
        <p:nvCxnSpPr>
          <p:cNvPr id="21" name="直接箭头连接符 20">
            <a:extLst>
              <a:ext uri="{FF2B5EF4-FFF2-40B4-BE49-F238E27FC236}">
                <a16:creationId xmlns:a16="http://schemas.microsoft.com/office/drawing/2014/main" id="{F7DEEB13-721C-AD64-1F28-CFD6FD9CC434}"/>
              </a:ext>
            </a:extLst>
          </p:cNvPr>
          <p:cNvCxnSpPr>
            <a:cxnSpLocks/>
          </p:cNvCxnSpPr>
          <p:nvPr/>
        </p:nvCxnSpPr>
        <p:spPr>
          <a:xfrm>
            <a:off x="6859082" y="4285261"/>
            <a:ext cx="1883238"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2" name="文本框 21">
            <a:extLst>
              <a:ext uri="{FF2B5EF4-FFF2-40B4-BE49-F238E27FC236}">
                <a16:creationId xmlns:a16="http://schemas.microsoft.com/office/drawing/2014/main" id="{B9E490B1-42C5-CB4F-DF40-CA25FA44CF19}"/>
              </a:ext>
            </a:extLst>
          </p:cNvPr>
          <p:cNvSpPr txBox="1"/>
          <p:nvPr/>
        </p:nvSpPr>
        <p:spPr>
          <a:xfrm>
            <a:off x="7014296" y="3798679"/>
            <a:ext cx="1780839" cy="369332"/>
          </a:xfrm>
          <a:prstGeom prst="rect">
            <a:avLst/>
          </a:prstGeom>
          <a:noFill/>
        </p:spPr>
        <p:txBody>
          <a:bodyPr wrap="square">
            <a:spAutoFit/>
          </a:bodyPr>
          <a:lstStyle/>
          <a:p>
            <a:r>
              <a:rPr lang="zh-CN" altLang="zh-CN" dirty="0">
                <a:latin typeface="腾讯体 W3" panose="020C04030202040F0204" pitchFamily="34" charset="-122"/>
                <a:ea typeface="腾讯体 W3" panose="020C04030202040F0204" pitchFamily="34" charset="-122"/>
              </a:rPr>
              <a:t>软件实现需求</a:t>
            </a:r>
            <a:endParaRPr lang="zh-CN" altLang="en-US" dirty="0">
              <a:latin typeface="腾讯体 W3" panose="020C04030202040F0204" pitchFamily="34" charset="-122"/>
              <a:ea typeface="腾讯体 W3" panose="020C04030202040F0204" pitchFamily="34" charset="-122"/>
            </a:endParaRPr>
          </a:p>
        </p:txBody>
      </p:sp>
      <p:sp>
        <p:nvSpPr>
          <p:cNvPr id="23" name="矩形 22">
            <a:extLst>
              <a:ext uri="{FF2B5EF4-FFF2-40B4-BE49-F238E27FC236}">
                <a16:creationId xmlns:a16="http://schemas.microsoft.com/office/drawing/2014/main" id="{B1557BE8-6BA5-5F99-A317-1D806F003E5A}"/>
              </a:ext>
            </a:extLst>
          </p:cNvPr>
          <p:cNvSpPr/>
          <p:nvPr/>
        </p:nvSpPr>
        <p:spPr>
          <a:xfrm>
            <a:off x="5041984" y="3235431"/>
            <a:ext cx="1817098" cy="223012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腾讯体 W3" panose="020C04030202040F0204" pitchFamily="34" charset="-122"/>
              <a:ea typeface="腾讯体 W3" panose="020C04030202040F0204" pitchFamily="34" charset="-122"/>
            </a:endParaRPr>
          </a:p>
        </p:txBody>
      </p:sp>
    </p:spTree>
    <p:extLst>
      <p:ext uri="{BB962C8B-B14F-4D97-AF65-F5344CB8AC3E}">
        <p14:creationId xmlns:p14="http://schemas.microsoft.com/office/powerpoint/2010/main" val="394012392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 </a:t>
            </a:r>
            <a:r>
              <a:rPr lang="zh-CN" altLang="en-US" dirty="0"/>
              <a:t>面向对象架构设计</a:t>
            </a:r>
          </a:p>
        </p:txBody>
      </p:sp>
      <p:sp>
        <p:nvSpPr>
          <p:cNvPr id="3" name="内容占位符 2"/>
          <p:cNvSpPr>
            <a:spLocks noGrp="1"/>
          </p:cNvSpPr>
          <p:nvPr>
            <p:ph idx="1"/>
          </p:nvPr>
        </p:nvSpPr>
        <p:spPr/>
        <p:txBody>
          <a:bodyPr>
            <a:normAutofit/>
          </a:bodyPr>
          <a:lstStyle/>
          <a:p>
            <a:r>
              <a:rPr lang="zh-CN" altLang="zh-CN" dirty="0"/>
              <a:t>事件</a:t>
            </a:r>
            <a:r>
              <a:rPr lang="zh-CN" altLang="en-US" dirty="0"/>
              <a:t>：</a:t>
            </a:r>
            <a:r>
              <a:rPr lang="zh-CN" altLang="zh-CN" dirty="0"/>
              <a:t>系统与用户（或外部设备）交互的所有信号、输入、输出、中断和动作等。</a:t>
            </a:r>
            <a:endParaRPr lang="en-US" altLang="zh-CN" dirty="0"/>
          </a:p>
          <a:p>
            <a:endParaRPr lang="en-US" altLang="zh-CN" dirty="0"/>
          </a:p>
          <a:p>
            <a:r>
              <a:rPr lang="zh-CN" altLang="en-US" dirty="0"/>
              <a:t>事件分析方式：可以将</a:t>
            </a:r>
            <a:r>
              <a:rPr lang="en-US" altLang="zh-CN" dirty="0"/>
              <a:t>UML</a:t>
            </a:r>
            <a:r>
              <a:rPr lang="zh-CN" altLang="en-US" dirty="0"/>
              <a:t>顺序图中</a:t>
            </a:r>
            <a:r>
              <a:rPr lang="zh-CN" altLang="zh-CN" dirty="0"/>
              <a:t>对象间传递的消息</a:t>
            </a:r>
            <a:r>
              <a:rPr lang="zh-CN" altLang="en-US" dirty="0"/>
              <a:t>看为事件</a:t>
            </a:r>
            <a:r>
              <a:rPr lang="en-US" altLang="zh-CN" dirty="0"/>
              <a:t>.</a:t>
            </a:r>
          </a:p>
        </p:txBody>
      </p:sp>
      <p:sp>
        <p:nvSpPr>
          <p:cNvPr id="4" name="日期占位符 3"/>
          <p:cNvSpPr>
            <a:spLocks noGrp="1"/>
          </p:cNvSpPr>
          <p:nvPr>
            <p:ph type="dt" sz="half" idx="10"/>
          </p:nvPr>
        </p:nvSpPr>
        <p:spPr/>
        <p:txBody>
          <a:bodyPr/>
          <a:lstStyle/>
          <a:p>
            <a:fld id="{BD078A84-FE36-47B5-AC10-076EE1285D4A}" type="datetime1">
              <a:rPr lang="zh-CN" altLang="en-US" smtClean="0"/>
              <a:t>2023/11/2</a:t>
            </a:fld>
            <a:endParaRPr lang="zh-CN" altLang="en-US"/>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pPr/>
              <a:t>73</a:t>
            </a:fld>
            <a:endParaRPr lang="zh-CN" altLang="en-US"/>
          </a:p>
        </p:txBody>
      </p:sp>
    </p:spTree>
    <p:extLst>
      <p:ext uri="{BB962C8B-B14F-4D97-AF65-F5344CB8AC3E}">
        <p14:creationId xmlns:p14="http://schemas.microsoft.com/office/powerpoint/2010/main" val="307128524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 </a:t>
            </a:r>
            <a:r>
              <a:rPr lang="zh-CN" altLang="en-US" dirty="0"/>
              <a:t>面向对象架构设计</a:t>
            </a:r>
          </a:p>
        </p:txBody>
      </p:sp>
      <p:sp>
        <p:nvSpPr>
          <p:cNvPr id="3" name="内容占位符 2"/>
          <p:cNvSpPr>
            <a:spLocks noGrp="1"/>
          </p:cNvSpPr>
          <p:nvPr>
            <p:ph idx="1"/>
          </p:nvPr>
        </p:nvSpPr>
        <p:spPr/>
        <p:txBody>
          <a:bodyPr>
            <a:normAutofit/>
          </a:bodyPr>
          <a:lstStyle/>
          <a:p>
            <a:r>
              <a:rPr lang="zh-CN" altLang="en-US" dirty="0"/>
              <a:t>顺序图导出状态图：</a:t>
            </a:r>
            <a:endParaRPr lang="en-US" altLang="zh-CN" dirty="0"/>
          </a:p>
          <a:p>
            <a:pPr>
              <a:buFont typeface="Wingdings" panose="05000000000000000000" pitchFamily="2" charset="2"/>
              <a:buChar char="Ø"/>
            </a:pPr>
            <a:r>
              <a:rPr lang="zh-CN" altLang="zh-CN" dirty="0"/>
              <a:t>每条指向生命竖线的箭头线可以转换为状态图的一条有向边；</a:t>
            </a:r>
            <a:endParaRPr lang="en-US" altLang="zh-CN" dirty="0"/>
          </a:p>
          <a:p>
            <a:pPr>
              <a:buFont typeface="Wingdings" panose="05000000000000000000" pitchFamily="2" charset="2"/>
              <a:buChar char="Ø"/>
            </a:pPr>
            <a:r>
              <a:rPr lang="zh-CN" altLang="zh-CN" dirty="0"/>
              <a:t>两个事件（箭头线）之间的生命线间隔可以设为一个对象状态</a:t>
            </a:r>
            <a:r>
              <a:rPr lang="zh-CN" altLang="en-US" dirty="0"/>
              <a:t>。</a:t>
            </a:r>
            <a:endParaRPr lang="en-US" altLang="zh-CN" dirty="0"/>
          </a:p>
          <a:p>
            <a:pPr>
              <a:buFont typeface="Wingdings" panose="05000000000000000000" pitchFamily="2" charset="2"/>
              <a:buChar char="Ø"/>
            </a:pPr>
            <a:r>
              <a:rPr lang="zh-CN" altLang="zh-CN" dirty="0"/>
              <a:t>每条由生命竖线射出的箭头线表示对象在该状态时所作出的行为；</a:t>
            </a:r>
          </a:p>
          <a:p>
            <a:pPr>
              <a:buFont typeface="Wingdings" panose="05000000000000000000" pitchFamily="2" charset="2"/>
              <a:buChar char="Ø"/>
            </a:pPr>
            <a:r>
              <a:rPr lang="zh-CN" altLang="zh-CN" dirty="0"/>
              <a:t>将同一个类或者对象</a:t>
            </a:r>
            <a:r>
              <a:rPr lang="zh-CN" altLang="en-US" dirty="0"/>
              <a:t>所有</a:t>
            </a:r>
            <a:r>
              <a:rPr lang="zh-CN" altLang="zh-CN" dirty="0"/>
              <a:t>状态</a:t>
            </a:r>
            <a:r>
              <a:rPr lang="zh-CN" altLang="en-US" dirty="0"/>
              <a:t>图</a:t>
            </a:r>
            <a:r>
              <a:rPr lang="zh-CN" altLang="zh-CN" dirty="0"/>
              <a:t>进行合并，得到类或者对象的最终状态图。</a:t>
            </a:r>
          </a:p>
          <a:p>
            <a:pPr marL="0" indent="0">
              <a:buNone/>
            </a:pPr>
            <a:endParaRPr lang="zh-CN" altLang="en-US" dirty="0"/>
          </a:p>
        </p:txBody>
      </p:sp>
      <p:sp>
        <p:nvSpPr>
          <p:cNvPr id="4" name="日期占位符 3"/>
          <p:cNvSpPr>
            <a:spLocks noGrp="1"/>
          </p:cNvSpPr>
          <p:nvPr>
            <p:ph type="dt" sz="half" idx="10"/>
          </p:nvPr>
        </p:nvSpPr>
        <p:spPr/>
        <p:txBody>
          <a:bodyPr/>
          <a:lstStyle/>
          <a:p>
            <a:fld id="{BD078A84-FE36-47B5-AC10-076EE1285D4A}" type="datetime1">
              <a:rPr lang="zh-CN" altLang="en-US" smtClean="0"/>
              <a:t>2023/11/2</a:t>
            </a:fld>
            <a:endParaRPr lang="zh-CN" altLang="en-US"/>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pPr/>
              <a:t>74</a:t>
            </a:fld>
            <a:endParaRPr lang="zh-CN" altLang="en-US"/>
          </a:p>
        </p:txBody>
      </p:sp>
    </p:spTree>
    <p:extLst>
      <p:ext uri="{BB962C8B-B14F-4D97-AF65-F5344CB8AC3E}">
        <p14:creationId xmlns:p14="http://schemas.microsoft.com/office/powerpoint/2010/main" val="157055762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 </a:t>
            </a:r>
            <a:r>
              <a:rPr lang="zh-CN" altLang="en-US" dirty="0"/>
              <a:t>面向对象架构设计</a:t>
            </a:r>
          </a:p>
        </p:txBody>
      </p:sp>
      <p:sp>
        <p:nvSpPr>
          <p:cNvPr id="3" name="内容占位符 2"/>
          <p:cNvSpPr>
            <a:spLocks noGrp="1"/>
          </p:cNvSpPr>
          <p:nvPr>
            <p:ph idx="1"/>
          </p:nvPr>
        </p:nvSpPr>
        <p:spPr/>
        <p:txBody>
          <a:bodyPr>
            <a:normAutofit/>
          </a:bodyPr>
          <a:lstStyle/>
          <a:p>
            <a:r>
              <a:rPr lang="zh-CN" altLang="en-US" dirty="0"/>
              <a:t>类状态分析案例</a:t>
            </a:r>
            <a:r>
              <a:rPr lang="en-US" altLang="zh-CN" dirty="0"/>
              <a:t>--</a:t>
            </a:r>
            <a:r>
              <a:rPr lang="zh-CN" altLang="en-US" dirty="0"/>
              <a:t>类状态规划</a:t>
            </a:r>
          </a:p>
        </p:txBody>
      </p:sp>
      <p:sp>
        <p:nvSpPr>
          <p:cNvPr id="4" name="日期占位符 3"/>
          <p:cNvSpPr>
            <a:spLocks noGrp="1"/>
          </p:cNvSpPr>
          <p:nvPr>
            <p:ph type="dt" sz="half" idx="10"/>
          </p:nvPr>
        </p:nvSpPr>
        <p:spPr/>
        <p:txBody>
          <a:bodyPr/>
          <a:lstStyle/>
          <a:p>
            <a:fld id="{BD078A84-FE36-47B5-AC10-076EE1285D4A}" type="datetime1">
              <a:rPr lang="zh-CN" altLang="en-US" smtClean="0"/>
              <a:t>2023/11/2</a:t>
            </a:fld>
            <a:endParaRPr lang="zh-CN" altLang="en-US"/>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pPr/>
              <a:t>75</a:t>
            </a:fld>
            <a:endParaRPr lang="zh-CN" altLang="en-US"/>
          </a:p>
        </p:txBody>
      </p:sp>
      <p:graphicFrame>
        <p:nvGraphicFramePr>
          <p:cNvPr id="7" name="内容占位符 4">
            <a:extLst>
              <a:ext uri="{FF2B5EF4-FFF2-40B4-BE49-F238E27FC236}">
                <a16:creationId xmlns:a16="http://schemas.microsoft.com/office/drawing/2014/main" id="{B6344BC1-E8E9-5069-FAEB-E718F233FE7C}"/>
              </a:ext>
            </a:extLst>
          </p:cNvPr>
          <p:cNvGraphicFramePr>
            <a:graphicFrameLocks noChangeAspect="1"/>
          </p:cNvGraphicFramePr>
          <p:nvPr>
            <p:extLst>
              <p:ext uri="{D42A27DB-BD31-4B8C-83A1-F6EECF244321}">
                <p14:modId xmlns:p14="http://schemas.microsoft.com/office/powerpoint/2010/main" val="3142340007"/>
              </p:ext>
            </p:extLst>
          </p:nvPr>
        </p:nvGraphicFramePr>
        <p:xfrm>
          <a:off x="2150480" y="1586205"/>
          <a:ext cx="7538049" cy="4440952"/>
        </p:xfrm>
        <a:graphic>
          <a:graphicData uri="http://schemas.openxmlformats.org/presentationml/2006/ole">
            <mc:AlternateContent xmlns:mc="http://schemas.openxmlformats.org/markup-compatibility/2006">
              <mc:Choice xmlns:v="urn:schemas-microsoft-com:vml" Requires="v">
                <p:oleObj name="Visio" r:id="rId3" imgW="8067805" imgH="4752781" progId="Visio.Drawing.15">
                  <p:embed/>
                </p:oleObj>
              </mc:Choice>
              <mc:Fallback>
                <p:oleObj name="Visio" r:id="rId3" imgW="8067805" imgH="4752781" progId="Visio.Drawing.15">
                  <p:embed/>
                  <p:pic>
                    <p:nvPicPr>
                      <p:cNvPr id="3" name="内容占位符 4">
                        <a:extLst>
                          <a:ext uri="{FF2B5EF4-FFF2-40B4-BE49-F238E27FC236}">
                            <a16:creationId xmlns:a16="http://schemas.microsoft.com/office/drawing/2014/main" id="{17E72482-C385-40F2-A668-DA39F682DD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50480" y="1586205"/>
                        <a:ext cx="7538049" cy="4440952"/>
                      </a:xfrm>
                      <a:prstGeom prst="rect">
                        <a:avLst/>
                      </a:prstGeom>
                      <a:noFill/>
                    </p:spPr>
                  </p:pic>
                </p:oleObj>
              </mc:Fallback>
            </mc:AlternateContent>
          </a:graphicData>
        </a:graphic>
      </p:graphicFrame>
    </p:spTree>
    <p:extLst>
      <p:ext uri="{BB962C8B-B14F-4D97-AF65-F5344CB8AC3E}">
        <p14:creationId xmlns:p14="http://schemas.microsoft.com/office/powerpoint/2010/main" val="41654470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 </a:t>
            </a:r>
            <a:r>
              <a:rPr lang="zh-CN" altLang="en-US" dirty="0"/>
              <a:t>面向对象架构设计</a:t>
            </a:r>
          </a:p>
        </p:txBody>
      </p:sp>
      <p:sp>
        <p:nvSpPr>
          <p:cNvPr id="3" name="内容占位符 2"/>
          <p:cNvSpPr>
            <a:spLocks noGrp="1"/>
          </p:cNvSpPr>
          <p:nvPr>
            <p:ph idx="1"/>
          </p:nvPr>
        </p:nvSpPr>
        <p:spPr/>
        <p:txBody>
          <a:bodyPr>
            <a:normAutofit/>
          </a:bodyPr>
          <a:lstStyle/>
          <a:p>
            <a:r>
              <a:rPr lang="zh-CN" altLang="en-US" dirty="0"/>
              <a:t>类状态分析案例</a:t>
            </a:r>
            <a:r>
              <a:rPr lang="en-US" altLang="zh-CN" dirty="0"/>
              <a:t>--</a:t>
            </a:r>
            <a:r>
              <a:rPr lang="zh-CN" altLang="en-US" dirty="0"/>
              <a:t>类</a:t>
            </a:r>
            <a:r>
              <a:rPr lang="en-US" altLang="zh-CN" dirty="0"/>
              <a:t>A</a:t>
            </a:r>
            <a:r>
              <a:rPr lang="zh-CN" altLang="en-US" dirty="0"/>
              <a:t>状态图</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dirty="0"/>
              <a:t>类的一个或者多个影响类运行的属性可以封装为一个状态。</a:t>
            </a:r>
            <a:endParaRPr lang="zh-CN" altLang="en-US" dirty="0"/>
          </a:p>
        </p:txBody>
      </p:sp>
      <p:sp>
        <p:nvSpPr>
          <p:cNvPr id="4" name="日期占位符 3"/>
          <p:cNvSpPr>
            <a:spLocks noGrp="1"/>
          </p:cNvSpPr>
          <p:nvPr>
            <p:ph type="dt" sz="half" idx="10"/>
          </p:nvPr>
        </p:nvSpPr>
        <p:spPr/>
        <p:txBody>
          <a:bodyPr/>
          <a:lstStyle/>
          <a:p>
            <a:fld id="{BD078A84-FE36-47B5-AC10-076EE1285D4A}" type="datetime1">
              <a:rPr lang="zh-CN" altLang="en-US" smtClean="0"/>
              <a:t>2023/11/2</a:t>
            </a:fld>
            <a:endParaRPr lang="zh-CN" altLang="en-US"/>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pPr/>
              <a:t>76</a:t>
            </a:fld>
            <a:endParaRPr lang="zh-CN" altLang="en-US"/>
          </a:p>
        </p:txBody>
      </p:sp>
      <p:pic>
        <p:nvPicPr>
          <p:cNvPr id="7" name="内容占位符 2">
            <a:extLst>
              <a:ext uri="{FF2B5EF4-FFF2-40B4-BE49-F238E27FC236}">
                <a16:creationId xmlns:a16="http://schemas.microsoft.com/office/drawing/2014/main" id="{0EF73597-5C7C-A814-D1B9-62190A3A1E8B}"/>
              </a:ext>
            </a:extLst>
          </p:cNvPr>
          <p:cNvPicPr>
            <a:picLocks/>
          </p:cNvPicPr>
          <p:nvPr/>
        </p:nvPicPr>
        <p:blipFill rotWithShape="1">
          <a:blip r:embed="rId3"/>
          <a:srcRect l="1170" t="6348" r="6349" b="39073"/>
          <a:stretch/>
        </p:blipFill>
        <p:spPr bwMode="auto">
          <a:xfrm>
            <a:off x="1011875" y="2041153"/>
            <a:ext cx="10200608" cy="1008538"/>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05568757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 </a:t>
            </a:r>
            <a:r>
              <a:rPr lang="zh-CN" altLang="en-US" dirty="0"/>
              <a:t>面向对象架构设计</a:t>
            </a:r>
          </a:p>
        </p:txBody>
      </p:sp>
      <p:sp>
        <p:nvSpPr>
          <p:cNvPr id="3" name="内容占位符 2"/>
          <p:cNvSpPr>
            <a:spLocks noGrp="1"/>
          </p:cNvSpPr>
          <p:nvPr>
            <p:ph idx="1"/>
          </p:nvPr>
        </p:nvSpPr>
        <p:spPr/>
        <p:txBody>
          <a:bodyPr>
            <a:normAutofit/>
          </a:bodyPr>
          <a:lstStyle/>
          <a:p>
            <a:r>
              <a:rPr lang="zh-CN" altLang="en-US" dirty="0"/>
              <a:t>类属性分析案例</a:t>
            </a:r>
          </a:p>
        </p:txBody>
      </p:sp>
      <p:sp>
        <p:nvSpPr>
          <p:cNvPr id="4" name="日期占位符 3"/>
          <p:cNvSpPr>
            <a:spLocks noGrp="1"/>
          </p:cNvSpPr>
          <p:nvPr>
            <p:ph type="dt" sz="half" idx="10"/>
          </p:nvPr>
        </p:nvSpPr>
        <p:spPr/>
        <p:txBody>
          <a:bodyPr/>
          <a:lstStyle/>
          <a:p>
            <a:fld id="{BD078A84-FE36-47B5-AC10-076EE1285D4A}" type="datetime1">
              <a:rPr lang="zh-CN" altLang="en-US" smtClean="0"/>
              <a:t>2023/11/2</a:t>
            </a:fld>
            <a:endParaRPr lang="zh-CN" altLang="en-US"/>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pPr/>
              <a:t>77</a:t>
            </a:fld>
            <a:endParaRPr lang="zh-CN" altLang="en-US"/>
          </a:p>
        </p:txBody>
      </p:sp>
      <p:pic>
        <p:nvPicPr>
          <p:cNvPr id="7" name="图片 6">
            <a:extLst>
              <a:ext uri="{FF2B5EF4-FFF2-40B4-BE49-F238E27FC236}">
                <a16:creationId xmlns:a16="http://schemas.microsoft.com/office/drawing/2014/main" id="{D3D45D2F-5B12-8601-915B-7CC25557CD9B}"/>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6568" y="1544317"/>
            <a:ext cx="4337920" cy="2822699"/>
          </a:xfrm>
          <a:prstGeom prst="rect">
            <a:avLst/>
          </a:prstGeom>
          <a:noFill/>
          <a:ln>
            <a:noFill/>
          </a:ln>
        </p:spPr>
      </p:pic>
      <p:pic>
        <p:nvPicPr>
          <p:cNvPr id="8" name="图片 7">
            <a:extLst>
              <a:ext uri="{FF2B5EF4-FFF2-40B4-BE49-F238E27FC236}">
                <a16:creationId xmlns:a16="http://schemas.microsoft.com/office/drawing/2014/main" id="{4BD3B579-3BAB-6555-94D9-B5C16ADA6CF8}"/>
              </a:ext>
            </a:extLst>
          </p:cNvPr>
          <p:cNvPicPr/>
          <p:nvPr/>
        </p:nvPicPr>
        <p:blipFill rotWithShape="1">
          <a:blip r:embed="rId4"/>
          <a:srcRect l="958" t="6529" r="4381" b="38261"/>
          <a:stretch/>
        </p:blipFill>
        <p:spPr bwMode="auto">
          <a:xfrm>
            <a:off x="749643" y="5277331"/>
            <a:ext cx="11048756" cy="682022"/>
          </a:xfrm>
          <a:prstGeom prst="rect">
            <a:avLst/>
          </a:prstGeom>
          <a:ln>
            <a:noFill/>
          </a:ln>
          <a:extLst>
            <a:ext uri="{53640926-AAD7-44D8-BBD7-CCE9431645EC}">
              <a14:shadowObscured xmlns:a14="http://schemas.microsoft.com/office/drawing/2010/main"/>
            </a:ext>
          </a:extLst>
        </p:spPr>
      </p:pic>
      <p:sp>
        <p:nvSpPr>
          <p:cNvPr id="9" name="箭头: 右 8">
            <a:extLst>
              <a:ext uri="{FF2B5EF4-FFF2-40B4-BE49-F238E27FC236}">
                <a16:creationId xmlns:a16="http://schemas.microsoft.com/office/drawing/2014/main" id="{36A5609C-8F84-E451-152C-45A16F5F425A}"/>
              </a:ext>
            </a:extLst>
          </p:cNvPr>
          <p:cNvSpPr/>
          <p:nvPr/>
        </p:nvSpPr>
        <p:spPr>
          <a:xfrm rot="5400000">
            <a:off x="2322816" y="4586117"/>
            <a:ext cx="765424" cy="47211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片 9">
            <a:extLst>
              <a:ext uri="{FF2B5EF4-FFF2-40B4-BE49-F238E27FC236}">
                <a16:creationId xmlns:a16="http://schemas.microsoft.com/office/drawing/2014/main" id="{160A0894-09DD-89A0-CAB2-5609BCF7A6EE}"/>
              </a:ext>
            </a:extLst>
          </p:cNvPr>
          <p:cNvPicPr>
            <a:picLocks noChangeAspect="1"/>
          </p:cNvPicPr>
          <p:nvPr/>
        </p:nvPicPr>
        <p:blipFill rotWithShape="1">
          <a:blip r:embed="rId5"/>
          <a:srcRect l="2780" t="1900" r="15953" b="20664"/>
          <a:stretch/>
        </p:blipFill>
        <p:spPr>
          <a:xfrm>
            <a:off x="7864868" y="1931458"/>
            <a:ext cx="2784297" cy="2143873"/>
          </a:xfrm>
          <a:prstGeom prst="rect">
            <a:avLst/>
          </a:prstGeom>
        </p:spPr>
      </p:pic>
      <p:sp>
        <p:nvSpPr>
          <p:cNvPr id="11" name="箭头: 右 10">
            <a:extLst>
              <a:ext uri="{FF2B5EF4-FFF2-40B4-BE49-F238E27FC236}">
                <a16:creationId xmlns:a16="http://schemas.microsoft.com/office/drawing/2014/main" id="{225082B7-384B-5AAB-58DC-E6CA24255F3C}"/>
              </a:ext>
            </a:extLst>
          </p:cNvPr>
          <p:cNvSpPr/>
          <p:nvPr/>
        </p:nvSpPr>
        <p:spPr>
          <a:xfrm rot="16200000">
            <a:off x="8842442" y="4318025"/>
            <a:ext cx="765424" cy="47211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a:extLst>
              <a:ext uri="{FF2B5EF4-FFF2-40B4-BE49-F238E27FC236}">
                <a16:creationId xmlns:a16="http://schemas.microsoft.com/office/drawing/2014/main" id="{33ADAC07-936E-54FD-0DE8-C12E9FFA599C}"/>
              </a:ext>
            </a:extLst>
          </p:cNvPr>
          <p:cNvSpPr txBox="1"/>
          <p:nvPr/>
        </p:nvSpPr>
        <p:spPr>
          <a:xfrm>
            <a:off x="9722528" y="4219049"/>
            <a:ext cx="2304836" cy="646331"/>
          </a:xfrm>
          <a:prstGeom prst="rect">
            <a:avLst/>
          </a:prstGeom>
          <a:noFill/>
        </p:spPr>
        <p:txBody>
          <a:bodyPr wrap="square">
            <a:spAutoFit/>
          </a:bodyPr>
          <a:lstStyle/>
          <a:p>
            <a:r>
              <a:rPr lang="zh-CN" altLang="zh-CN" dirty="0">
                <a:latin typeface="腾讯体 W3" panose="020C04030202040F0204" pitchFamily="34" charset="-122"/>
                <a:ea typeface="腾讯体 W3" panose="020C04030202040F0204" pitchFamily="34" charset="-122"/>
              </a:rPr>
              <a:t>增加一个</a:t>
            </a:r>
            <a:r>
              <a:rPr lang="en-US" altLang="zh-CN" dirty="0">
                <a:latin typeface="腾讯体 W3" panose="020C04030202040F0204" pitchFamily="34" charset="-122"/>
                <a:ea typeface="腾讯体 W3" panose="020C04030202040F0204" pitchFamily="34" charset="-122"/>
              </a:rPr>
              <a:t>vector</a:t>
            </a:r>
            <a:r>
              <a:rPr lang="zh-CN" altLang="zh-CN" dirty="0">
                <a:latin typeface="腾讯体 W3" panose="020C04030202040F0204" pitchFamily="34" charset="-122"/>
                <a:ea typeface="腾讯体 W3" panose="020C04030202040F0204" pitchFamily="34" charset="-122"/>
              </a:rPr>
              <a:t>类对象来保存网卡列表</a:t>
            </a:r>
            <a:endParaRPr lang="zh-CN" altLang="en-US" dirty="0">
              <a:latin typeface="腾讯体 W3" panose="020C04030202040F0204" pitchFamily="34" charset="-122"/>
              <a:ea typeface="腾讯体 W3" panose="020C04030202040F0204" pitchFamily="34" charset="-122"/>
            </a:endParaRPr>
          </a:p>
        </p:txBody>
      </p:sp>
      <p:sp>
        <p:nvSpPr>
          <p:cNvPr id="14" name="文本框 13">
            <a:extLst>
              <a:ext uri="{FF2B5EF4-FFF2-40B4-BE49-F238E27FC236}">
                <a16:creationId xmlns:a16="http://schemas.microsoft.com/office/drawing/2014/main" id="{4603FCE2-3573-0089-8F12-0BEF2494656F}"/>
              </a:ext>
            </a:extLst>
          </p:cNvPr>
          <p:cNvSpPr txBox="1"/>
          <p:nvPr/>
        </p:nvSpPr>
        <p:spPr>
          <a:xfrm>
            <a:off x="9016943" y="503844"/>
            <a:ext cx="3079053" cy="369332"/>
          </a:xfrm>
          <a:prstGeom prst="rect">
            <a:avLst/>
          </a:prstGeom>
          <a:solidFill>
            <a:srgbClr val="FF0000"/>
          </a:solidFill>
        </p:spPr>
        <p:txBody>
          <a:bodyPr wrap="square">
            <a:spAutoFit/>
          </a:bodyPr>
          <a:lstStyle/>
          <a:p>
            <a:r>
              <a:rPr lang="zh-CN" altLang="zh-CN" sz="1800" dirty="0">
                <a:solidFill>
                  <a:schemeClr val="bg1"/>
                </a:solidFill>
                <a:latin typeface="腾讯体 W3" panose="020C04030202040F0204" pitchFamily="34" charset="-122"/>
                <a:ea typeface="腾讯体 W3" panose="020C04030202040F0204" pitchFamily="34" charset="-122"/>
              </a:rPr>
              <a:t>抓取并分析网络数据包</a:t>
            </a:r>
            <a:r>
              <a:rPr lang="zh-CN" altLang="en-US" sz="1800" dirty="0">
                <a:solidFill>
                  <a:schemeClr val="bg1"/>
                </a:solidFill>
                <a:latin typeface="腾讯体 W3" panose="020C04030202040F0204" pitchFamily="34" charset="-122"/>
                <a:ea typeface="腾讯体 W3" panose="020C04030202040F0204" pitchFamily="34" charset="-122"/>
              </a:rPr>
              <a:t>案例</a:t>
            </a:r>
            <a:endParaRPr lang="zh-CN" altLang="en-US" dirty="0">
              <a:solidFill>
                <a:schemeClr val="bg1"/>
              </a:solidFill>
              <a:latin typeface="腾讯体 W3" panose="020C04030202040F0204" pitchFamily="34" charset="-122"/>
              <a:ea typeface="腾讯体 W3" panose="020C04030202040F0204" pitchFamily="34" charset="-122"/>
            </a:endParaRPr>
          </a:p>
        </p:txBody>
      </p:sp>
    </p:spTree>
    <p:extLst>
      <p:ext uri="{BB962C8B-B14F-4D97-AF65-F5344CB8AC3E}">
        <p14:creationId xmlns:p14="http://schemas.microsoft.com/office/powerpoint/2010/main" val="82212306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 </a:t>
            </a:r>
            <a:r>
              <a:rPr lang="zh-CN" altLang="en-US" dirty="0"/>
              <a:t>面向对象架构设计</a:t>
            </a:r>
          </a:p>
        </p:txBody>
      </p:sp>
      <p:sp>
        <p:nvSpPr>
          <p:cNvPr id="4" name="日期占位符 3"/>
          <p:cNvSpPr>
            <a:spLocks noGrp="1"/>
          </p:cNvSpPr>
          <p:nvPr>
            <p:ph type="dt" sz="half" idx="10"/>
          </p:nvPr>
        </p:nvSpPr>
        <p:spPr/>
        <p:txBody>
          <a:bodyPr/>
          <a:lstStyle/>
          <a:p>
            <a:fld id="{BD078A84-FE36-47B5-AC10-076EE1285D4A}" type="datetime1">
              <a:rPr lang="zh-CN" altLang="en-US" smtClean="0"/>
              <a:t>2023/11/2</a:t>
            </a:fld>
            <a:endParaRPr lang="zh-CN" altLang="en-US"/>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pPr/>
              <a:t>78</a:t>
            </a:fld>
            <a:endParaRPr lang="zh-CN" altLang="en-US"/>
          </a:p>
        </p:txBody>
      </p:sp>
      <p:sp>
        <p:nvSpPr>
          <p:cNvPr id="24" name="矩形 23">
            <a:extLst>
              <a:ext uri="{FF2B5EF4-FFF2-40B4-BE49-F238E27FC236}">
                <a16:creationId xmlns:a16="http://schemas.microsoft.com/office/drawing/2014/main" id="{C606570D-0BE7-4C28-9D25-E30D40088E29}"/>
              </a:ext>
            </a:extLst>
          </p:cNvPr>
          <p:cNvSpPr/>
          <p:nvPr/>
        </p:nvSpPr>
        <p:spPr>
          <a:xfrm>
            <a:off x="557866" y="1711165"/>
            <a:ext cx="3750647" cy="392782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腾讯体 W3" panose="020C04030202040F0204" pitchFamily="34" charset="-122"/>
              <a:ea typeface="腾讯体 W3" panose="020C04030202040F0204" pitchFamily="34" charset="-122"/>
            </a:endParaRPr>
          </a:p>
        </p:txBody>
      </p:sp>
      <p:sp>
        <p:nvSpPr>
          <p:cNvPr id="25" name="矩形 24">
            <a:extLst>
              <a:ext uri="{FF2B5EF4-FFF2-40B4-BE49-F238E27FC236}">
                <a16:creationId xmlns:a16="http://schemas.microsoft.com/office/drawing/2014/main" id="{8F1B3E35-7F5B-4C29-A9B0-D672F52A633E}"/>
              </a:ext>
            </a:extLst>
          </p:cNvPr>
          <p:cNvSpPr/>
          <p:nvPr/>
        </p:nvSpPr>
        <p:spPr>
          <a:xfrm>
            <a:off x="2982717" y="2946166"/>
            <a:ext cx="1278967" cy="721313"/>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dirty="0">
                <a:latin typeface="腾讯体 W3" panose="020C04030202040F0204" pitchFamily="34" charset="-122"/>
                <a:ea typeface="腾讯体 W3" panose="020C04030202040F0204" pitchFamily="34" charset="-122"/>
              </a:rPr>
              <a:t>类候选者</a:t>
            </a:r>
          </a:p>
        </p:txBody>
      </p:sp>
      <p:sp>
        <p:nvSpPr>
          <p:cNvPr id="26" name="矩形 25">
            <a:extLst>
              <a:ext uri="{FF2B5EF4-FFF2-40B4-BE49-F238E27FC236}">
                <a16:creationId xmlns:a16="http://schemas.microsoft.com/office/drawing/2014/main" id="{F6AC31FB-2F3C-4695-BE2B-EBC1C7AC91D2}"/>
              </a:ext>
            </a:extLst>
          </p:cNvPr>
          <p:cNvSpPr/>
          <p:nvPr/>
        </p:nvSpPr>
        <p:spPr>
          <a:xfrm>
            <a:off x="1902059" y="1845583"/>
            <a:ext cx="1335036" cy="67797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腾讯体 W3" panose="020C04030202040F0204" pitchFamily="34" charset="-122"/>
                <a:ea typeface="腾讯体 W3" panose="020C04030202040F0204" pitchFamily="34" charset="-122"/>
              </a:rPr>
              <a:t>类候选者</a:t>
            </a:r>
          </a:p>
        </p:txBody>
      </p:sp>
      <p:sp>
        <p:nvSpPr>
          <p:cNvPr id="27" name="矩形 26">
            <a:extLst>
              <a:ext uri="{FF2B5EF4-FFF2-40B4-BE49-F238E27FC236}">
                <a16:creationId xmlns:a16="http://schemas.microsoft.com/office/drawing/2014/main" id="{5DE7FB11-0695-4941-9C5E-92A9E7C3F3F0}"/>
              </a:ext>
            </a:extLst>
          </p:cNvPr>
          <p:cNvSpPr/>
          <p:nvPr/>
        </p:nvSpPr>
        <p:spPr>
          <a:xfrm>
            <a:off x="1261171" y="4768062"/>
            <a:ext cx="1278967" cy="77260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腾讯体 W3" panose="020C04030202040F0204" pitchFamily="34" charset="-122"/>
                <a:ea typeface="腾讯体 W3" panose="020C04030202040F0204" pitchFamily="34" charset="-122"/>
              </a:rPr>
              <a:t>类候选者</a:t>
            </a:r>
          </a:p>
        </p:txBody>
      </p:sp>
      <p:sp>
        <p:nvSpPr>
          <p:cNvPr id="28" name="矩形 27">
            <a:extLst>
              <a:ext uri="{FF2B5EF4-FFF2-40B4-BE49-F238E27FC236}">
                <a16:creationId xmlns:a16="http://schemas.microsoft.com/office/drawing/2014/main" id="{FF4DFF23-6B5A-4187-9D56-B27E192446E3}"/>
              </a:ext>
            </a:extLst>
          </p:cNvPr>
          <p:cNvSpPr/>
          <p:nvPr/>
        </p:nvSpPr>
        <p:spPr>
          <a:xfrm>
            <a:off x="3044487" y="4280087"/>
            <a:ext cx="1278967" cy="7213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腾讯体 W3" panose="020C04030202040F0204" pitchFamily="34" charset="-122"/>
                <a:ea typeface="腾讯体 W3" panose="020C04030202040F0204" pitchFamily="34" charset="-122"/>
              </a:rPr>
              <a:t>类候选者</a:t>
            </a:r>
          </a:p>
        </p:txBody>
      </p:sp>
      <p:sp>
        <p:nvSpPr>
          <p:cNvPr id="29" name="矩形 28">
            <a:extLst>
              <a:ext uri="{FF2B5EF4-FFF2-40B4-BE49-F238E27FC236}">
                <a16:creationId xmlns:a16="http://schemas.microsoft.com/office/drawing/2014/main" id="{D49EDC5B-1E66-4A87-91FB-8E21A8CA6C46}"/>
              </a:ext>
            </a:extLst>
          </p:cNvPr>
          <p:cNvSpPr/>
          <p:nvPr/>
        </p:nvSpPr>
        <p:spPr>
          <a:xfrm>
            <a:off x="776400" y="3417863"/>
            <a:ext cx="1472933" cy="772605"/>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腾讯体 W3" panose="020C04030202040F0204" pitchFamily="34" charset="-122"/>
                <a:ea typeface="腾讯体 W3" panose="020C04030202040F0204" pitchFamily="34" charset="-122"/>
              </a:rPr>
              <a:t>类候选者</a:t>
            </a:r>
          </a:p>
        </p:txBody>
      </p:sp>
      <p:cxnSp>
        <p:nvCxnSpPr>
          <p:cNvPr id="30" name="直接箭头连接符 29">
            <a:extLst>
              <a:ext uri="{FF2B5EF4-FFF2-40B4-BE49-F238E27FC236}">
                <a16:creationId xmlns:a16="http://schemas.microsoft.com/office/drawing/2014/main" id="{F3B9B8BB-0349-4F3D-98E5-CE4DB0E6D104}"/>
              </a:ext>
            </a:extLst>
          </p:cNvPr>
          <p:cNvCxnSpPr>
            <a:cxnSpLocks/>
            <a:stCxn id="26" idx="2"/>
            <a:endCxn id="29" idx="0"/>
          </p:cNvCxnSpPr>
          <p:nvPr/>
        </p:nvCxnSpPr>
        <p:spPr>
          <a:xfrm flipH="1">
            <a:off x="1512867" y="2523554"/>
            <a:ext cx="1056710" cy="89430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a:extLst>
              <a:ext uri="{FF2B5EF4-FFF2-40B4-BE49-F238E27FC236}">
                <a16:creationId xmlns:a16="http://schemas.microsoft.com/office/drawing/2014/main" id="{A6F2B039-6EA7-4271-8032-EB4D96A4DB55}"/>
              </a:ext>
            </a:extLst>
          </p:cNvPr>
          <p:cNvCxnSpPr>
            <a:cxnSpLocks/>
            <a:stCxn id="26" idx="2"/>
            <a:endCxn id="25" idx="0"/>
          </p:cNvCxnSpPr>
          <p:nvPr/>
        </p:nvCxnSpPr>
        <p:spPr>
          <a:xfrm>
            <a:off x="2569577" y="2523554"/>
            <a:ext cx="1052624" cy="42261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a:extLst>
              <a:ext uri="{FF2B5EF4-FFF2-40B4-BE49-F238E27FC236}">
                <a16:creationId xmlns:a16="http://schemas.microsoft.com/office/drawing/2014/main" id="{A4C3ED3D-47E3-4F3E-A202-84617A3814AA}"/>
              </a:ext>
            </a:extLst>
          </p:cNvPr>
          <p:cNvCxnSpPr>
            <a:stCxn id="25" idx="2"/>
            <a:endCxn id="27" idx="0"/>
          </p:cNvCxnSpPr>
          <p:nvPr/>
        </p:nvCxnSpPr>
        <p:spPr>
          <a:xfrm flipH="1">
            <a:off x="1900655" y="3667479"/>
            <a:ext cx="1721546" cy="110058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F77B5A16-E841-401A-B4FA-553391AD14AA}"/>
              </a:ext>
            </a:extLst>
          </p:cNvPr>
          <p:cNvCxnSpPr>
            <a:stCxn id="25" idx="2"/>
            <a:endCxn id="28" idx="0"/>
          </p:cNvCxnSpPr>
          <p:nvPr/>
        </p:nvCxnSpPr>
        <p:spPr>
          <a:xfrm>
            <a:off x="3622201" y="3667479"/>
            <a:ext cx="61770" cy="61260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4" name="文本框 33">
            <a:extLst>
              <a:ext uri="{FF2B5EF4-FFF2-40B4-BE49-F238E27FC236}">
                <a16:creationId xmlns:a16="http://schemas.microsoft.com/office/drawing/2014/main" id="{1273D4D5-95E0-4915-B989-99CB5885A932}"/>
              </a:ext>
            </a:extLst>
          </p:cNvPr>
          <p:cNvSpPr txBox="1"/>
          <p:nvPr/>
        </p:nvSpPr>
        <p:spPr>
          <a:xfrm>
            <a:off x="1902903" y="5811663"/>
            <a:ext cx="1630561" cy="369332"/>
          </a:xfrm>
          <a:prstGeom prst="rect">
            <a:avLst/>
          </a:prstGeom>
          <a:noFill/>
        </p:spPr>
        <p:txBody>
          <a:bodyPr wrap="square">
            <a:spAutoFit/>
          </a:bodyPr>
          <a:lstStyle/>
          <a:p>
            <a:r>
              <a:rPr lang="zh-CN" altLang="en-US" dirty="0">
                <a:latin typeface="腾讯体 W3" panose="020C04030202040F0204" pitchFamily="34" charset="-122"/>
                <a:ea typeface="腾讯体 W3" panose="020C04030202040F0204" pitchFamily="34" charset="-122"/>
              </a:rPr>
              <a:t>目标</a:t>
            </a:r>
            <a:r>
              <a:rPr lang="zh-CN" altLang="zh-CN" dirty="0">
                <a:latin typeface="腾讯体 W3" panose="020C04030202040F0204" pitchFamily="34" charset="-122"/>
                <a:ea typeface="腾讯体 W3" panose="020C04030202040F0204" pitchFamily="34" charset="-122"/>
              </a:rPr>
              <a:t>软件架构</a:t>
            </a:r>
            <a:endParaRPr lang="zh-CN" altLang="en-US" dirty="0">
              <a:latin typeface="腾讯体 W3" panose="020C04030202040F0204" pitchFamily="34" charset="-122"/>
              <a:ea typeface="腾讯体 W3" panose="020C04030202040F0204" pitchFamily="34" charset="-122"/>
            </a:endParaRPr>
          </a:p>
        </p:txBody>
      </p:sp>
      <p:sp>
        <p:nvSpPr>
          <p:cNvPr id="37" name="矩形 36">
            <a:extLst>
              <a:ext uri="{FF2B5EF4-FFF2-40B4-BE49-F238E27FC236}">
                <a16:creationId xmlns:a16="http://schemas.microsoft.com/office/drawing/2014/main" id="{3501E3E7-52AE-4BE6-9D59-E48CBCF0EE69}"/>
              </a:ext>
            </a:extLst>
          </p:cNvPr>
          <p:cNvSpPr/>
          <p:nvPr/>
        </p:nvSpPr>
        <p:spPr>
          <a:xfrm>
            <a:off x="9417889" y="1364104"/>
            <a:ext cx="2142812" cy="820464"/>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腾讯体 W3" panose="020C04030202040F0204" pitchFamily="34" charset="-122"/>
                <a:ea typeface="腾讯体 W3" panose="020C04030202040F0204" pitchFamily="34" charset="-122"/>
              </a:rPr>
              <a:t>用例实现</a:t>
            </a:r>
            <a:r>
              <a:rPr lang="en-US" altLang="zh-CN" dirty="0">
                <a:latin typeface="腾讯体 W3" panose="020C04030202040F0204" pitchFamily="34" charset="-122"/>
                <a:ea typeface="腾讯体 W3" panose="020C04030202040F0204" pitchFamily="34" charset="-122"/>
              </a:rPr>
              <a:t>1</a:t>
            </a:r>
            <a:endParaRPr lang="zh-CN" altLang="en-US" dirty="0">
              <a:latin typeface="腾讯体 W3" panose="020C04030202040F0204" pitchFamily="34" charset="-122"/>
              <a:ea typeface="腾讯体 W3" panose="020C04030202040F0204" pitchFamily="34" charset="-122"/>
            </a:endParaRPr>
          </a:p>
        </p:txBody>
      </p:sp>
      <p:sp>
        <p:nvSpPr>
          <p:cNvPr id="38" name="矩形 37">
            <a:extLst>
              <a:ext uri="{FF2B5EF4-FFF2-40B4-BE49-F238E27FC236}">
                <a16:creationId xmlns:a16="http://schemas.microsoft.com/office/drawing/2014/main" id="{FD9FA228-FE6F-468A-AE1E-0A68F09D7381}"/>
              </a:ext>
            </a:extLst>
          </p:cNvPr>
          <p:cNvSpPr/>
          <p:nvPr/>
        </p:nvSpPr>
        <p:spPr>
          <a:xfrm>
            <a:off x="9417889" y="2514507"/>
            <a:ext cx="2142812" cy="820464"/>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腾讯体 W3" panose="020C04030202040F0204" pitchFamily="34" charset="-122"/>
                <a:ea typeface="腾讯体 W3" panose="020C04030202040F0204" pitchFamily="34" charset="-122"/>
              </a:rPr>
              <a:t>用例实现</a:t>
            </a:r>
            <a:r>
              <a:rPr lang="en-US" altLang="zh-CN" dirty="0">
                <a:latin typeface="腾讯体 W3" panose="020C04030202040F0204" pitchFamily="34" charset="-122"/>
                <a:ea typeface="腾讯体 W3" panose="020C04030202040F0204" pitchFamily="34" charset="-122"/>
              </a:rPr>
              <a:t>2</a:t>
            </a:r>
            <a:endParaRPr lang="zh-CN" altLang="en-US" dirty="0">
              <a:latin typeface="腾讯体 W3" panose="020C04030202040F0204" pitchFamily="34" charset="-122"/>
              <a:ea typeface="腾讯体 W3" panose="020C04030202040F0204" pitchFamily="34" charset="-122"/>
            </a:endParaRPr>
          </a:p>
        </p:txBody>
      </p:sp>
      <p:sp>
        <p:nvSpPr>
          <p:cNvPr id="39" name="矩形 38">
            <a:extLst>
              <a:ext uri="{FF2B5EF4-FFF2-40B4-BE49-F238E27FC236}">
                <a16:creationId xmlns:a16="http://schemas.microsoft.com/office/drawing/2014/main" id="{46C83C44-0177-4C58-92A1-13B0670312B0}"/>
              </a:ext>
            </a:extLst>
          </p:cNvPr>
          <p:cNvSpPr/>
          <p:nvPr/>
        </p:nvSpPr>
        <p:spPr>
          <a:xfrm>
            <a:off x="9417889" y="3664910"/>
            <a:ext cx="2142812" cy="820464"/>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腾讯体 W3" panose="020C04030202040F0204" pitchFamily="34" charset="-122"/>
                <a:ea typeface="腾讯体 W3" panose="020C04030202040F0204" pitchFamily="34" charset="-122"/>
              </a:rPr>
              <a:t>用例实现</a:t>
            </a:r>
            <a:r>
              <a:rPr lang="en-US" altLang="zh-CN" dirty="0">
                <a:latin typeface="腾讯体 W3" panose="020C04030202040F0204" pitchFamily="34" charset="-122"/>
                <a:ea typeface="腾讯体 W3" panose="020C04030202040F0204" pitchFamily="34" charset="-122"/>
              </a:rPr>
              <a:t>3</a:t>
            </a:r>
            <a:endParaRPr lang="zh-CN" altLang="en-US" dirty="0">
              <a:latin typeface="腾讯体 W3" panose="020C04030202040F0204" pitchFamily="34" charset="-122"/>
              <a:ea typeface="腾讯体 W3" panose="020C04030202040F0204" pitchFamily="34" charset="-122"/>
            </a:endParaRPr>
          </a:p>
        </p:txBody>
      </p:sp>
      <p:sp>
        <p:nvSpPr>
          <p:cNvPr id="40" name="矩形 39">
            <a:extLst>
              <a:ext uri="{FF2B5EF4-FFF2-40B4-BE49-F238E27FC236}">
                <a16:creationId xmlns:a16="http://schemas.microsoft.com/office/drawing/2014/main" id="{35817689-7031-47BE-82F9-24ED98E19FB2}"/>
              </a:ext>
            </a:extLst>
          </p:cNvPr>
          <p:cNvSpPr/>
          <p:nvPr/>
        </p:nvSpPr>
        <p:spPr>
          <a:xfrm>
            <a:off x="9417889" y="4815312"/>
            <a:ext cx="2142812" cy="820464"/>
          </a:xfrm>
          <a:prstGeom prst="rect">
            <a:avLst/>
          </a:prstGeom>
          <a:solidFill>
            <a:srgbClr val="980DC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腾讯体 W3" panose="020C04030202040F0204" pitchFamily="34" charset="-122"/>
                <a:ea typeface="腾讯体 W3" panose="020C04030202040F0204" pitchFamily="34" charset="-122"/>
              </a:rPr>
              <a:t>用例实现</a:t>
            </a:r>
            <a:r>
              <a:rPr lang="en-US" altLang="zh-CN" dirty="0">
                <a:latin typeface="腾讯体 W3" panose="020C04030202040F0204" pitchFamily="34" charset="-122"/>
                <a:ea typeface="腾讯体 W3" panose="020C04030202040F0204" pitchFamily="34" charset="-122"/>
              </a:rPr>
              <a:t>n</a:t>
            </a:r>
            <a:endParaRPr lang="zh-CN" altLang="en-US" dirty="0">
              <a:latin typeface="腾讯体 W3" panose="020C04030202040F0204" pitchFamily="34" charset="-122"/>
              <a:ea typeface="腾讯体 W3" panose="020C04030202040F0204" pitchFamily="34" charset="-122"/>
            </a:endParaRPr>
          </a:p>
        </p:txBody>
      </p:sp>
      <p:cxnSp>
        <p:nvCxnSpPr>
          <p:cNvPr id="45" name="直接箭头连接符 44">
            <a:extLst>
              <a:ext uri="{FF2B5EF4-FFF2-40B4-BE49-F238E27FC236}">
                <a16:creationId xmlns:a16="http://schemas.microsoft.com/office/drawing/2014/main" id="{14AC23B2-2718-4880-99E2-D9CBBB5E4C20}"/>
              </a:ext>
            </a:extLst>
          </p:cNvPr>
          <p:cNvCxnSpPr>
            <a:cxnSpLocks/>
          </p:cNvCxnSpPr>
          <p:nvPr/>
        </p:nvCxnSpPr>
        <p:spPr>
          <a:xfrm flipV="1">
            <a:off x="4605249" y="3654863"/>
            <a:ext cx="4385256"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6" name="直接箭头连接符 45">
            <a:extLst>
              <a:ext uri="{FF2B5EF4-FFF2-40B4-BE49-F238E27FC236}">
                <a16:creationId xmlns:a16="http://schemas.microsoft.com/office/drawing/2014/main" id="{7F21AA37-D373-4E23-9659-69F5EA9CA690}"/>
              </a:ext>
            </a:extLst>
          </p:cNvPr>
          <p:cNvCxnSpPr>
            <a:cxnSpLocks/>
          </p:cNvCxnSpPr>
          <p:nvPr/>
        </p:nvCxnSpPr>
        <p:spPr>
          <a:xfrm flipV="1">
            <a:off x="4605249" y="4544666"/>
            <a:ext cx="4385256" cy="1"/>
          </a:xfrm>
          <a:prstGeom prst="straightConnector1">
            <a:avLst/>
          </a:prstGeom>
          <a:ln w="3810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47" name="文本框 46">
            <a:extLst>
              <a:ext uri="{FF2B5EF4-FFF2-40B4-BE49-F238E27FC236}">
                <a16:creationId xmlns:a16="http://schemas.microsoft.com/office/drawing/2014/main" id="{8A412D95-9C05-4829-9CCC-9122B9A6152F}"/>
              </a:ext>
            </a:extLst>
          </p:cNvPr>
          <p:cNvSpPr txBox="1"/>
          <p:nvPr/>
        </p:nvSpPr>
        <p:spPr>
          <a:xfrm>
            <a:off x="5507838" y="4678250"/>
            <a:ext cx="2505214" cy="523220"/>
          </a:xfrm>
          <a:prstGeom prst="rect">
            <a:avLst/>
          </a:prstGeom>
          <a:noFill/>
        </p:spPr>
        <p:txBody>
          <a:bodyPr wrap="square">
            <a:spAutoFit/>
          </a:bodyPr>
          <a:lstStyle/>
          <a:p>
            <a:pPr algn="ctr"/>
            <a:r>
              <a:rPr lang="zh-CN" altLang="en-US" sz="2800" dirty="0">
                <a:latin typeface="腾讯体 W3" panose="020C04030202040F0204" pitchFamily="34" charset="-122"/>
                <a:ea typeface="腾讯体 W3" panose="020C04030202040F0204" pitchFamily="34" charset="-122"/>
              </a:rPr>
              <a:t>补充类属性</a:t>
            </a:r>
          </a:p>
        </p:txBody>
      </p:sp>
      <p:sp>
        <p:nvSpPr>
          <p:cNvPr id="48" name="文本框 47">
            <a:extLst>
              <a:ext uri="{FF2B5EF4-FFF2-40B4-BE49-F238E27FC236}">
                <a16:creationId xmlns:a16="http://schemas.microsoft.com/office/drawing/2014/main" id="{A9594BC4-C65D-423F-AAF9-9CD03DEECA82}"/>
              </a:ext>
            </a:extLst>
          </p:cNvPr>
          <p:cNvSpPr txBox="1"/>
          <p:nvPr/>
        </p:nvSpPr>
        <p:spPr>
          <a:xfrm>
            <a:off x="5257286" y="3073361"/>
            <a:ext cx="3226770" cy="523220"/>
          </a:xfrm>
          <a:prstGeom prst="rect">
            <a:avLst/>
          </a:prstGeom>
          <a:noFill/>
        </p:spPr>
        <p:txBody>
          <a:bodyPr wrap="square">
            <a:spAutoFit/>
          </a:bodyPr>
          <a:lstStyle/>
          <a:p>
            <a:pPr algn="ctr"/>
            <a:r>
              <a:rPr lang="zh-CN" altLang="zh-CN" sz="2800" dirty="0">
                <a:latin typeface="腾讯体 W3" panose="020C04030202040F0204" pitchFamily="34" charset="-122"/>
                <a:ea typeface="腾讯体 W3" panose="020C04030202040F0204" pitchFamily="34" charset="-122"/>
              </a:rPr>
              <a:t>实现业务逻辑内容</a:t>
            </a:r>
            <a:endParaRPr lang="zh-CN" altLang="en-US" sz="2800" dirty="0">
              <a:latin typeface="腾讯体 W3" panose="020C04030202040F0204" pitchFamily="34" charset="-122"/>
              <a:ea typeface="腾讯体 W3" panose="020C04030202040F0204" pitchFamily="34" charset="-122"/>
            </a:endParaRPr>
          </a:p>
        </p:txBody>
      </p:sp>
    </p:spTree>
    <p:extLst>
      <p:ext uri="{BB962C8B-B14F-4D97-AF65-F5344CB8AC3E}">
        <p14:creationId xmlns:p14="http://schemas.microsoft.com/office/powerpoint/2010/main" val="207035477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 </a:t>
            </a:r>
            <a:r>
              <a:rPr lang="zh-CN" altLang="en-US" dirty="0"/>
              <a:t>软件构件设计</a:t>
            </a:r>
          </a:p>
        </p:txBody>
      </p:sp>
      <p:sp>
        <p:nvSpPr>
          <p:cNvPr id="3" name="内容占位符 2"/>
          <p:cNvSpPr>
            <a:spLocks noGrp="1"/>
          </p:cNvSpPr>
          <p:nvPr>
            <p:ph idx="1"/>
          </p:nvPr>
        </p:nvSpPr>
        <p:spPr/>
        <p:txBody>
          <a:bodyPr>
            <a:normAutofit/>
          </a:bodyPr>
          <a:lstStyle/>
          <a:p>
            <a:r>
              <a:rPr lang="en-US" altLang="zh-CN" dirty="0"/>
              <a:t>       </a:t>
            </a:r>
            <a:r>
              <a:rPr lang="zh-CN" altLang="zh-CN" dirty="0"/>
              <a:t>构件是指通过组装一系列可复用的软件构件来实现软件系统的技术。</a:t>
            </a:r>
            <a:r>
              <a:rPr lang="en-US" altLang="zh-CN" dirty="0"/>
              <a:t>        </a:t>
            </a:r>
          </a:p>
          <a:p>
            <a:r>
              <a:rPr lang="en-US" altLang="zh-CN" dirty="0"/>
              <a:t>       </a:t>
            </a:r>
            <a:r>
              <a:rPr lang="zh-CN" altLang="zh-CN" dirty="0"/>
              <a:t>软件设计人员可结合面向对象分析阶段完成的主题划分，进行软件构件设计。</a:t>
            </a:r>
          </a:p>
          <a:p>
            <a:endParaRPr lang="en-US" altLang="zh-CN" dirty="0"/>
          </a:p>
          <a:p>
            <a:r>
              <a:rPr lang="zh-CN" altLang="en-US" dirty="0"/>
              <a:t>组件与构件的区别：</a:t>
            </a:r>
            <a:endParaRPr lang="en-US" altLang="zh-CN" dirty="0"/>
          </a:p>
          <a:p>
            <a:pPr>
              <a:buFont typeface="Wingdings" panose="05000000000000000000" pitchFamily="2" charset="2"/>
              <a:buChar char="Ø"/>
            </a:pPr>
            <a:r>
              <a:rPr lang="zh-CN" altLang="zh-CN" b="1" dirty="0"/>
              <a:t>组件</a:t>
            </a:r>
            <a:r>
              <a:rPr lang="zh-CN" altLang="en-US" dirty="0"/>
              <a:t>：</a:t>
            </a:r>
            <a:r>
              <a:rPr lang="zh-CN" altLang="zh-CN" dirty="0"/>
              <a:t>程序内部完成具体功能的一个或者多个类，是用于完成特定功能的功能组件</a:t>
            </a:r>
            <a:r>
              <a:rPr lang="zh-CN" altLang="en-US" dirty="0"/>
              <a:t>，</a:t>
            </a:r>
            <a:r>
              <a:rPr lang="zh-CN" altLang="zh-CN" dirty="0"/>
              <a:t>如按钮组件、下拉框组件等</a:t>
            </a:r>
            <a:r>
              <a:rPr lang="zh-CN" altLang="en-US" dirty="0"/>
              <a:t>；</a:t>
            </a:r>
            <a:endParaRPr lang="en-US" altLang="zh-CN" dirty="0"/>
          </a:p>
          <a:p>
            <a:pPr>
              <a:buFont typeface="Wingdings" panose="05000000000000000000" pitchFamily="2" charset="2"/>
              <a:buChar char="Ø"/>
            </a:pPr>
            <a:r>
              <a:rPr lang="zh-CN" altLang="zh-CN" b="1" dirty="0"/>
              <a:t>构件</a:t>
            </a:r>
            <a:r>
              <a:rPr lang="zh-CN" altLang="en-US" dirty="0"/>
              <a:t>：被</a:t>
            </a:r>
            <a:r>
              <a:rPr lang="zh-CN" altLang="zh-CN" dirty="0"/>
              <a:t>封装的对象类、类树、功能模块</a:t>
            </a:r>
            <a:r>
              <a:rPr lang="zh-CN" altLang="en-US" dirty="0"/>
              <a:t>，以及</a:t>
            </a:r>
            <a:r>
              <a:rPr lang="zh-CN" altLang="zh-CN" dirty="0"/>
              <a:t>软件框架、软件构架、资源、文档等</a:t>
            </a:r>
            <a:r>
              <a:rPr lang="zh-CN" altLang="en-US" dirty="0"/>
              <a:t>可复用的</a:t>
            </a:r>
            <a:r>
              <a:rPr lang="zh-CN" altLang="zh-CN" dirty="0"/>
              <a:t>软件组成内容。</a:t>
            </a:r>
            <a:endParaRPr lang="zh-CN" altLang="en-US" dirty="0"/>
          </a:p>
          <a:p>
            <a:endParaRPr lang="zh-CN" altLang="en-US" dirty="0"/>
          </a:p>
        </p:txBody>
      </p:sp>
      <p:sp>
        <p:nvSpPr>
          <p:cNvPr id="4" name="日期占位符 3"/>
          <p:cNvSpPr>
            <a:spLocks noGrp="1"/>
          </p:cNvSpPr>
          <p:nvPr>
            <p:ph type="dt" sz="half" idx="10"/>
          </p:nvPr>
        </p:nvSpPr>
        <p:spPr/>
        <p:txBody>
          <a:bodyPr/>
          <a:lstStyle/>
          <a:p>
            <a:fld id="{BD078A84-FE36-47B5-AC10-076EE1285D4A}" type="datetime1">
              <a:rPr lang="zh-CN" altLang="en-US" smtClean="0"/>
              <a:t>2023/11/2</a:t>
            </a:fld>
            <a:endParaRPr lang="zh-CN" altLang="en-US"/>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pPr/>
              <a:t>79</a:t>
            </a:fld>
            <a:endParaRPr lang="zh-CN" altLang="en-US"/>
          </a:p>
        </p:txBody>
      </p:sp>
    </p:spTree>
    <p:extLst>
      <p:ext uri="{BB962C8B-B14F-4D97-AF65-F5344CB8AC3E}">
        <p14:creationId xmlns:p14="http://schemas.microsoft.com/office/powerpoint/2010/main" val="30986365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 </a:t>
            </a:r>
            <a:r>
              <a:rPr lang="zh-CN" altLang="en-US" dirty="0"/>
              <a:t>面向对象设计原则</a:t>
            </a:r>
          </a:p>
        </p:txBody>
      </p:sp>
      <p:sp>
        <p:nvSpPr>
          <p:cNvPr id="3" name="内容占位符 2"/>
          <p:cNvSpPr>
            <a:spLocks noGrp="1"/>
          </p:cNvSpPr>
          <p:nvPr>
            <p:ph idx="1"/>
          </p:nvPr>
        </p:nvSpPr>
        <p:spPr/>
        <p:txBody>
          <a:bodyPr/>
          <a:lstStyle/>
          <a:p>
            <a:r>
              <a:rPr lang="zh-CN" altLang="en-US" dirty="0"/>
              <a:t>③ </a:t>
            </a:r>
            <a:r>
              <a:rPr lang="zh-CN" altLang="zh-CN" dirty="0"/>
              <a:t>聚合</a:t>
            </a:r>
            <a:r>
              <a:rPr lang="zh-CN" altLang="en-US" dirty="0"/>
              <a:t>：</a:t>
            </a:r>
            <a:r>
              <a:rPr lang="zh-CN" altLang="zh-CN" dirty="0"/>
              <a:t>一种强的关联关系</a:t>
            </a:r>
            <a:r>
              <a:rPr lang="zh-CN" altLang="en-US" dirty="0"/>
              <a:t>，</a:t>
            </a:r>
            <a:r>
              <a:rPr lang="zh-CN" altLang="zh-CN" dirty="0"/>
              <a:t>体现</a:t>
            </a:r>
            <a:r>
              <a:rPr lang="zh-CN" altLang="en-US" dirty="0"/>
              <a:t>了</a:t>
            </a:r>
            <a:r>
              <a:rPr lang="zh-CN" altLang="zh-CN" dirty="0"/>
              <a:t>整体与个体之间的关系。</a:t>
            </a:r>
          </a:p>
          <a:p>
            <a:endParaRPr lang="zh-CN" altLang="en-US" dirty="0"/>
          </a:p>
        </p:txBody>
      </p:sp>
      <p:sp>
        <p:nvSpPr>
          <p:cNvPr id="4" name="日期占位符 3"/>
          <p:cNvSpPr>
            <a:spLocks noGrp="1"/>
          </p:cNvSpPr>
          <p:nvPr>
            <p:ph type="dt" sz="half" idx="10"/>
          </p:nvPr>
        </p:nvSpPr>
        <p:spPr/>
        <p:txBody>
          <a:bodyPr/>
          <a:lstStyle/>
          <a:p>
            <a:fld id="{BD078A84-FE36-47B5-AC10-076EE1285D4A}" type="datetime1">
              <a:rPr lang="zh-CN" altLang="en-US" smtClean="0"/>
              <a:t>2023/11/2</a:t>
            </a:fld>
            <a:endParaRPr lang="zh-CN" altLang="en-US"/>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pPr/>
              <a:t>8</a:t>
            </a:fld>
            <a:endParaRPr lang="zh-CN" altLang="en-US"/>
          </a:p>
        </p:txBody>
      </p:sp>
      <p:pic>
        <p:nvPicPr>
          <p:cNvPr id="7" name="图片 6">
            <a:extLst>
              <a:ext uri="{FF2B5EF4-FFF2-40B4-BE49-F238E27FC236}">
                <a16:creationId xmlns:a16="http://schemas.microsoft.com/office/drawing/2014/main" id="{A520876A-1A43-4460-97AA-F8AD690DCAF5}"/>
              </a:ext>
            </a:extLst>
          </p:cNvPr>
          <p:cNvPicPr/>
          <p:nvPr/>
        </p:nvPicPr>
        <p:blipFill rotWithShape="1">
          <a:blip r:embed="rId2"/>
          <a:srcRect l="3019" t="5169" r="13647" b="24473"/>
          <a:stretch/>
        </p:blipFill>
        <p:spPr bwMode="auto">
          <a:xfrm>
            <a:off x="3686185" y="2073122"/>
            <a:ext cx="3699805" cy="1787926"/>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96357702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 </a:t>
            </a:r>
            <a:r>
              <a:rPr lang="zh-CN" altLang="en-US" dirty="0"/>
              <a:t>软件构件设计</a:t>
            </a:r>
          </a:p>
        </p:txBody>
      </p:sp>
      <p:sp>
        <p:nvSpPr>
          <p:cNvPr id="3" name="内容占位符 2"/>
          <p:cNvSpPr>
            <a:spLocks noGrp="1"/>
          </p:cNvSpPr>
          <p:nvPr>
            <p:ph idx="1"/>
          </p:nvPr>
        </p:nvSpPr>
        <p:spPr/>
        <p:txBody>
          <a:bodyPr/>
          <a:lstStyle/>
          <a:p>
            <a:r>
              <a:rPr lang="zh-CN" altLang="zh-CN" dirty="0"/>
              <a:t>广义而言，构件是在软件生命周期各阶段可以被复用的软件实体。</a:t>
            </a:r>
            <a:endParaRPr lang="en-US" altLang="zh-CN" dirty="0"/>
          </a:p>
          <a:p>
            <a:endParaRPr lang="en-US" altLang="zh-CN" dirty="0"/>
          </a:p>
          <a:p>
            <a:r>
              <a:rPr lang="zh-CN" altLang="zh-CN" dirty="0"/>
              <a:t>从狭义角度来理解，软件构件是具有明确接口的、严格封装的、可被组装的软件制品，它可以不加修改或者基本不加修改地作为一个部件和其它构件一起组装成更大的软件或软件成分。</a:t>
            </a:r>
            <a:endParaRPr lang="en-US" altLang="zh-CN" dirty="0"/>
          </a:p>
          <a:p>
            <a:endParaRPr lang="en-US" altLang="zh-CN" dirty="0"/>
          </a:p>
          <a:p>
            <a:r>
              <a:rPr lang="zh-CN" altLang="zh-CN" dirty="0"/>
              <a:t>构件作为一种系统解耦，以及提高软件开发效率和质量的方式在软件开发过程中极为</a:t>
            </a:r>
            <a:r>
              <a:rPr lang="zh-CN" altLang="zh-CN"/>
              <a:t>重要。</a:t>
            </a:r>
            <a:endParaRPr lang="zh-CN" altLang="zh-CN" dirty="0"/>
          </a:p>
        </p:txBody>
      </p:sp>
      <p:sp>
        <p:nvSpPr>
          <p:cNvPr id="4" name="日期占位符 3"/>
          <p:cNvSpPr>
            <a:spLocks noGrp="1"/>
          </p:cNvSpPr>
          <p:nvPr>
            <p:ph type="dt" sz="half" idx="10"/>
          </p:nvPr>
        </p:nvSpPr>
        <p:spPr/>
        <p:txBody>
          <a:bodyPr/>
          <a:lstStyle/>
          <a:p>
            <a:fld id="{BD078A84-FE36-47B5-AC10-076EE1285D4A}" type="datetime1">
              <a:rPr lang="zh-CN" altLang="en-US" smtClean="0"/>
              <a:t>2023/11/2</a:t>
            </a:fld>
            <a:endParaRPr lang="zh-CN" altLang="en-US"/>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pPr/>
              <a:t>80</a:t>
            </a:fld>
            <a:endParaRPr lang="zh-CN" altLang="en-US"/>
          </a:p>
        </p:txBody>
      </p:sp>
    </p:spTree>
    <p:extLst>
      <p:ext uri="{BB962C8B-B14F-4D97-AF65-F5344CB8AC3E}">
        <p14:creationId xmlns:p14="http://schemas.microsoft.com/office/powerpoint/2010/main" val="289481631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 </a:t>
            </a:r>
            <a:r>
              <a:rPr lang="zh-CN" altLang="en-US" dirty="0"/>
              <a:t>软件构件设计</a:t>
            </a:r>
          </a:p>
        </p:txBody>
      </p:sp>
      <p:sp>
        <p:nvSpPr>
          <p:cNvPr id="3" name="内容占位符 2"/>
          <p:cNvSpPr>
            <a:spLocks noGrp="1"/>
          </p:cNvSpPr>
          <p:nvPr>
            <p:ph idx="1"/>
          </p:nvPr>
        </p:nvSpPr>
        <p:spPr/>
        <p:txBody>
          <a:bodyPr>
            <a:normAutofit/>
          </a:bodyPr>
          <a:lstStyle/>
          <a:p>
            <a:r>
              <a:rPr lang="zh-CN" altLang="en-US" dirty="0"/>
              <a:t>（</a:t>
            </a:r>
            <a:r>
              <a:rPr lang="en-US" altLang="zh-CN" dirty="0"/>
              <a:t>1</a:t>
            </a:r>
            <a:r>
              <a:rPr lang="zh-CN" altLang="en-US" dirty="0"/>
              <a:t>）构件设计和封装原则</a:t>
            </a:r>
            <a:endParaRPr lang="en-US" altLang="zh-CN" dirty="0"/>
          </a:p>
          <a:p>
            <a:endParaRPr lang="en-US" altLang="zh-CN" dirty="0"/>
          </a:p>
          <a:p>
            <a:endParaRPr lang="zh-CN" altLang="en-US" dirty="0"/>
          </a:p>
        </p:txBody>
      </p:sp>
      <p:sp>
        <p:nvSpPr>
          <p:cNvPr id="4" name="日期占位符 3"/>
          <p:cNvSpPr>
            <a:spLocks noGrp="1"/>
          </p:cNvSpPr>
          <p:nvPr>
            <p:ph type="dt" sz="half" idx="10"/>
          </p:nvPr>
        </p:nvSpPr>
        <p:spPr/>
        <p:txBody>
          <a:bodyPr/>
          <a:lstStyle/>
          <a:p>
            <a:fld id="{BD078A84-FE36-47B5-AC10-076EE1285D4A}" type="datetime1">
              <a:rPr lang="zh-CN" altLang="en-US" smtClean="0"/>
              <a:t>2023/11/2</a:t>
            </a:fld>
            <a:endParaRPr lang="zh-CN" altLang="en-US"/>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pPr/>
              <a:t>81</a:t>
            </a:fld>
            <a:endParaRPr lang="zh-CN" altLang="en-US"/>
          </a:p>
        </p:txBody>
      </p:sp>
      <p:graphicFrame>
        <p:nvGraphicFramePr>
          <p:cNvPr id="7" name="图示 6">
            <a:extLst>
              <a:ext uri="{FF2B5EF4-FFF2-40B4-BE49-F238E27FC236}">
                <a16:creationId xmlns:a16="http://schemas.microsoft.com/office/drawing/2014/main" id="{B9A850EF-C42E-403A-8BB0-7B2D7A986D37}"/>
              </a:ext>
            </a:extLst>
          </p:cNvPr>
          <p:cNvGraphicFramePr/>
          <p:nvPr>
            <p:extLst>
              <p:ext uri="{D42A27DB-BD31-4B8C-83A1-F6EECF244321}">
                <p14:modId xmlns:p14="http://schemas.microsoft.com/office/powerpoint/2010/main" val="1359626495"/>
              </p:ext>
            </p:extLst>
          </p:nvPr>
        </p:nvGraphicFramePr>
        <p:xfrm>
          <a:off x="2567354" y="1629508"/>
          <a:ext cx="6822831" cy="451143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1799647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 </a:t>
            </a:r>
            <a:r>
              <a:rPr lang="zh-CN" altLang="en-US" dirty="0"/>
              <a:t>软件构件设计</a:t>
            </a:r>
          </a:p>
        </p:txBody>
      </p:sp>
      <p:sp>
        <p:nvSpPr>
          <p:cNvPr id="3" name="内容占位符 2"/>
          <p:cNvSpPr>
            <a:spLocks noGrp="1"/>
          </p:cNvSpPr>
          <p:nvPr>
            <p:ph idx="1"/>
          </p:nvPr>
        </p:nvSpPr>
        <p:spPr/>
        <p:txBody>
          <a:bodyPr/>
          <a:lstStyle/>
          <a:p>
            <a:r>
              <a:rPr lang="zh-CN" altLang="en-US" dirty="0"/>
              <a:t>① 软件构件复用</a:t>
            </a:r>
            <a:endParaRPr lang="en-US" altLang="zh-CN" dirty="0"/>
          </a:p>
          <a:p>
            <a:r>
              <a:rPr lang="en-US" altLang="zh-CN" dirty="0"/>
              <a:t>        </a:t>
            </a:r>
            <a:r>
              <a:rPr lang="zh-CN" altLang="zh-CN" dirty="0"/>
              <a:t>由于构件的复用是建立在接口上的，软件开发团队在复用构件时，无需关心构件的源代码，也不需要重新编译构件。</a:t>
            </a:r>
            <a:endParaRPr lang="en-US" altLang="zh-CN" dirty="0"/>
          </a:p>
          <a:p>
            <a:endParaRPr lang="en-US" altLang="zh-CN" dirty="0"/>
          </a:p>
          <a:p>
            <a:r>
              <a:rPr lang="en-US" altLang="zh-CN" dirty="0"/>
              <a:t>       </a:t>
            </a:r>
            <a:r>
              <a:rPr lang="zh-CN" altLang="zh-CN" dirty="0"/>
              <a:t>构件通常作为一个独立的包出现，且任何目标环境中最多仅有一份构件副本</a:t>
            </a:r>
            <a:r>
              <a:rPr lang="zh-CN" altLang="en-US" dirty="0"/>
              <a:t>。</a:t>
            </a:r>
          </a:p>
          <a:p>
            <a:endParaRPr lang="en-US" altLang="zh-CN" dirty="0"/>
          </a:p>
          <a:p>
            <a:endParaRPr lang="zh-CN" altLang="en-US" dirty="0"/>
          </a:p>
        </p:txBody>
      </p:sp>
      <p:sp>
        <p:nvSpPr>
          <p:cNvPr id="4" name="日期占位符 3"/>
          <p:cNvSpPr>
            <a:spLocks noGrp="1"/>
          </p:cNvSpPr>
          <p:nvPr>
            <p:ph type="dt" sz="half" idx="10"/>
          </p:nvPr>
        </p:nvSpPr>
        <p:spPr/>
        <p:txBody>
          <a:bodyPr/>
          <a:lstStyle/>
          <a:p>
            <a:fld id="{BD078A84-FE36-47B5-AC10-076EE1285D4A}" type="datetime1">
              <a:rPr lang="zh-CN" altLang="en-US" smtClean="0"/>
              <a:t>2023/11/2</a:t>
            </a:fld>
            <a:endParaRPr lang="zh-CN" altLang="en-US"/>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pPr/>
              <a:t>82</a:t>
            </a:fld>
            <a:endParaRPr lang="zh-CN" altLang="en-US"/>
          </a:p>
        </p:txBody>
      </p:sp>
      <p:grpSp>
        <p:nvGrpSpPr>
          <p:cNvPr id="7" name="组合 6">
            <a:extLst>
              <a:ext uri="{FF2B5EF4-FFF2-40B4-BE49-F238E27FC236}">
                <a16:creationId xmlns:a16="http://schemas.microsoft.com/office/drawing/2014/main" id="{D1685F17-7600-4EAD-BE96-2B5E5184DFE1}"/>
              </a:ext>
            </a:extLst>
          </p:cNvPr>
          <p:cNvGrpSpPr/>
          <p:nvPr/>
        </p:nvGrpSpPr>
        <p:grpSpPr>
          <a:xfrm>
            <a:off x="1852838" y="4362352"/>
            <a:ext cx="8978468" cy="1531821"/>
            <a:chOff x="2201206" y="1258175"/>
            <a:chExt cx="7923316" cy="1351801"/>
          </a:xfrm>
        </p:grpSpPr>
        <p:sp>
          <p:nvSpPr>
            <p:cNvPr id="8" name="流程图: 磁盘 7">
              <a:extLst>
                <a:ext uri="{FF2B5EF4-FFF2-40B4-BE49-F238E27FC236}">
                  <a16:creationId xmlns:a16="http://schemas.microsoft.com/office/drawing/2014/main" id="{F37B95A7-AF03-4BBE-9A0B-844B2B283AE4}"/>
                </a:ext>
              </a:extLst>
            </p:cNvPr>
            <p:cNvSpPr/>
            <p:nvPr/>
          </p:nvSpPr>
          <p:spPr>
            <a:xfrm>
              <a:off x="3671620" y="1671898"/>
              <a:ext cx="936104" cy="864096"/>
            </a:xfrm>
            <a:prstGeom prst="flowChartMagneticDisk">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腾讯体 W3" panose="020C04030202040F0204" pitchFamily="34" charset="-122"/>
                  <a:ea typeface="腾讯体 W3" panose="020C04030202040F0204" pitchFamily="34" charset="-122"/>
                </a:rPr>
                <a:t>CRM</a:t>
              </a:r>
              <a:endParaRPr lang="zh-CN" altLang="en-US" dirty="0">
                <a:latin typeface="腾讯体 W3" panose="020C04030202040F0204" pitchFamily="34" charset="-122"/>
                <a:ea typeface="腾讯体 W3" panose="020C04030202040F0204" pitchFamily="34" charset="-122"/>
              </a:endParaRPr>
            </a:p>
          </p:txBody>
        </p:sp>
        <p:sp>
          <p:nvSpPr>
            <p:cNvPr id="9" name="流程图: 磁盘 8">
              <a:extLst>
                <a:ext uri="{FF2B5EF4-FFF2-40B4-BE49-F238E27FC236}">
                  <a16:creationId xmlns:a16="http://schemas.microsoft.com/office/drawing/2014/main" id="{3AF9630E-09C4-4810-A0E3-B9C11CB8BF84}"/>
                </a:ext>
              </a:extLst>
            </p:cNvPr>
            <p:cNvSpPr/>
            <p:nvPr/>
          </p:nvSpPr>
          <p:spPr>
            <a:xfrm>
              <a:off x="5018124" y="1671898"/>
              <a:ext cx="936104" cy="864096"/>
            </a:xfrm>
            <a:prstGeom prst="flowChartMagneticDisk">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腾讯体 W3" panose="020C04030202040F0204" pitchFamily="34" charset="-122"/>
                  <a:ea typeface="腾讯体 W3" panose="020C04030202040F0204" pitchFamily="34" charset="-122"/>
                </a:rPr>
                <a:t>人脸识别</a:t>
              </a:r>
              <a:endParaRPr lang="zh-CN" altLang="en-US" dirty="0">
                <a:latin typeface="腾讯体 W3" panose="020C04030202040F0204" pitchFamily="34" charset="-122"/>
                <a:ea typeface="腾讯体 W3" panose="020C04030202040F0204" pitchFamily="34" charset="-122"/>
              </a:endParaRPr>
            </a:p>
          </p:txBody>
        </p:sp>
        <p:sp>
          <p:nvSpPr>
            <p:cNvPr id="10" name="流程图: 磁盘 9">
              <a:extLst>
                <a:ext uri="{FF2B5EF4-FFF2-40B4-BE49-F238E27FC236}">
                  <a16:creationId xmlns:a16="http://schemas.microsoft.com/office/drawing/2014/main" id="{8C23306A-2745-46FC-9682-BDDCC527AB86}"/>
                </a:ext>
              </a:extLst>
            </p:cNvPr>
            <p:cNvSpPr/>
            <p:nvPr/>
          </p:nvSpPr>
          <p:spPr>
            <a:xfrm>
              <a:off x="6364628" y="1671898"/>
              <a:ext cx="936104" cy="864096"/>
            </a:xfrm>
            <a:prstGeom prst="flowChartMagneticDisk">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腾讯体 W3" panose="020C04030202040F0204" pitchFamily="34" charset="-122"/>
                  <a:ea typeface="腾讯体 W3" panose="020C04030202040F0204" pitchFamily="34" charset="-122"/>
                </a:rPr>
                <a:t>API</a:t>
              </a:r>
              <a:endParaRPr lang="zh-CN" altLang="en-US" dirty="0">
                <a:latin typeface="腾讯体 W3" panose="020C04030202040F0204" pitchFamily="34" charset="-122"/>
                <a:ea typeface="腾讯体 W3" panose="020C04030202040F0204" pitchFamily="34" charset="-122"/>
              </a:endParaRPr>
            </a:p>
          </p:txBody>
        </p:sp>
        <p:sp>
          <p:nvSpPr>
            <p:cNvPr id="11" name="流程图: 磁盘 10">
              <a:extLst>
                <a:ext uri="{FF2B5EF4-FFF2-40B4-BE49-F238E27FC236}">
                  <a16:creationId xmlns:a16="http://schemas.microsoft.com/office/drawing/2014/main" id="{39AD6F0F-4D2D-4543-A8EF-EC759EBCB778}"/>
                </a:ext>
              </a:extLst>
            </p:cNvPr>
            <p:cNvSpPr/>
            <p:nvPr/>
          </p:nvSpPr>
          <p:spPr>
            <a:xfrm>
              <a:off x="7711132" y="1672393"/>
              <a:ext cx="936104" cy="864096"/>
            </a:xfrm>
            <a:prstGeom prst="flowChartMagneticDisk">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latin typeface="腾讯体 W3" panose="020C04030202040F0204" pitchFamily="34" charset="-122"/>
                  <a:ea typeface="腾讯体 W3" panose="020C04030202040F0204" pitchFamily="34" charset="-122"/>
                </a:rPr>
                <a:t>DevOps</a:t>
              </a:r>
              <a:endParaRPr lang="zh-CN" altLang="en-US" sz="1600" dirty="0">
                <a:latin typeface="腾讯体 W3" panose="020C04030202040F0204" pitchFamily="34" charset="-122"/>
                <a:ea typeface="腾讯体 W3" panose="020C04030202040F0204" pitchFamily="34" charset="-122"/>
              </a:endParaRPr>
            </a:p>
          </p:txBody>
        </p:sp>
        <p:sp>
          <p:nvSpPr>
            <p:cNvPr id="12" name="流程图: 磁盘 11">
              <a:extLst>
                <a:ext uri="{FF2B5EF4-FFF2-40B4-BE49-F238E27FC236}">
                  <a16:creationId xmlns:a16="http://schemas.microsoft.com/office/drawing/2014/main" id="{0B962555-7946-4BD8-8594-914A13CF23C2}"/>
                </a:ext>
              </a:extLst>
            </p:cNvPr>
            <p:cNvSpPr/>
            <p:nvPr/>
          </p:nvSpPr>
          <p:spPr>
            <a:xfrm>
              <a:off x="9057638" y="1667493"/>
              <a:ext cx="936104" cy="864096"/>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腾讯体 W3" panose="020C04030202040F0204" pitchFamily="34" charset="-122"/>
                  <a:ea typeface="腾讯体 W3" panose="020C04030202040F0204" pitchFamily="34" charset="-122"/>
                </a:rPr>
                <a:t>其他应用</a:t>
              </a:r>
            </a:p>
          </p:txBody>
        </p:sp>
        <p:sp>
          <p:nvSpPr>
            <p:cNvPr id="13" name="流程图: 磁盘 12">
              <a:extLst>
                <a:ext uri="{FF2B5EF4-FFF2-40B4-BE49-F238E27FC236}">
                  <a16:creationId xmlns:a16="http://schemas.microsoft.com/office/drawing/2014/main" id="{2D77C561-849D-4EBC-A2CC-D332E2FC8EF4}"/>
                </a:ext>
              </a:extLst>
            </p:cNvPr>
            <p:cNvSpPr/>
            <p:nvPr/>
          </p:nvSpPr>
          <p:spPr>
            <a:xfrm>
              <a:off x="2325116" y="1700808"/>
              <a:ext cx="936104" cy="864096"/>
            </a:xfrm>
            <a:prstGeom prst="flowChartMagneticDisk">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腾讯体 W3" panose="020C04030202040F0204" pitchFamily="34" charset="-122"/>
                  <a:ea typeface="腾讯体 W3" panose="020C04030202040F0204" pitchFamily="34" charset="-122"/>
                </a:rPr>
                <a:t>IM</a:t>
              </a:r>
              <a:endParaRPr lang="zh-CN" altLang="en-US" dirty="0">
                <a:latin typeface="腾讯体 W3" panose="020C04030202040F0204" pitchFamily="34" charset="-122"/>
                <a:ea typeface="腾讯体 W3" panose="020C04030202040F0204" pitchFamily="34" charset="-122"/>
              </a:endParaRPr>
            </a:p>
          </p:txBody>
        </p:sp>
        <p:sp>
          <p:nvSpPr>
            <p:cNvPr id="14" name="矩形 13">
              <a:extLst>
                <a:ext uri="{FF2B5EF4-FFF2-40B4-BE49-F238E27FC236}">
                  <a16:creationId xmlns:a16="http://schemas.microsoft.com/office/drawing/2014/main" id="{EE21EC80-0DD1-42AE-BCFF-6ED52267DDAC}"/>
                </a:ext>
              </a:extLst>
            </p:cNvPr>
            <p:cNvSpPr/>
            <p:nvPr/>
          </p:nvSpPr>
          <p:spPr>
            <a:xfrm>
              <a:off x="2203642" y="1258175"/>
              <a:ext cx="7920880" cy="1351801"/>
            </a:xfrm>
            <a:prstGeom prst="rect">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腾讯体 W3" panose="020C04030202040F0204" pitchFamily="34" charset="-122"/>
                <a:ea typeface="腾讯体 W3" panose="020C04030202040F0204" pitchFamily="34" charset="-122"/>
              </a:endParaRPr>
            </a:p>
          </p:txBody>
        </p:sp>
        <p:sp>
          <p:nvSpPr>
            <p:cNvPr id="15" name="文本框 14">
              <a:extLst>
                <a:ext uri="{FF2B5EF4-FFF2-40B4-BE49-F238E27FC236}">
                  <a16:creationId xmlns:a16="http://schemas.microsoft.com/office/drawing/2014/main" id="{75740D6F-16B1-481A-BB1A-E99E681CD880}"/>
                </a:ext>
              </a:extLst>
            </p:cNvPr>
            <p:cNvSpPr txBox="1"/>
            <p:nvPr/>
          </p:nvSpPr>
          <p:spPr>
            <a:xfrm>
              <a:off x="2201206" y="1278669"/>
              <a:ext cx="1339632" cy="325928"/>
            </a:xfrm>
            <a:prstGeom prst="rect">
              <a:avLst/>
            </a:prstGeom>
            <a:noFill/>
          </p:spPr>
          <p:txBody>
            <a:bodyPr wrap="square" rtlCol="0">
              <a:spAutoFit/>
            </a:bodyPr>
            <a:lstStyle/>
            <a:p>
              <a:r>
                <a:rPr lang="zh-CN" altLang="en-US" dirty="0">
                  <a:latin typeface="腾讯体 W3" panose="020C04030202040F0204" pitchFamily="34" charset="-122"/>
                  <a:ea typeface="腾讯体 W3" panose="020C04030202040F0204" pitchFamily="34" charset="-122"/>
                </a:rPr>
                <a:t>云计算构件</a:t>
              </a:r>
            </a:p>
          </p:txBody>
        </p:sp>
      </p:grpSp>
    </p:spTree>
    <p:extLst>
      <p:ext uri="{BB962C8B-B14F-4D97-AF65-F5344CB8AC3E}">
        <p14:creationId xmlns:p14="http://schemas.microsoft.com/office/powerpoint/2010/main" val="348827204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 </a:t>
            </a:r>
            <a:r>
              <a:rPr lang="zh-CN" altLang="en-US" dirty="0"/>
              <a:t>软件构件设计</a:t>
            </a:r>
          </a:p>
        </p:txBody>
      </p:sp>
      <p:sp>
        <p:nvSpPr>
          <p:cNvPr id="3" name="内容占位符 2"/>
          <p:cNvSpPr>
            <a:spLocks noGrp="1"/>
          </p:cNvSpPr>
          <p:nvPr>
            <p:ph idx="1"/>
          </p:nvPr>
        </p:nvSpPr>
        <p:spPr/>
        <p:txBody>
          <a:bodyPr/>
          <a:lstStyle/>
          <a:p>
            <a:r>
              <a:rPr lang="zh-CN" altLang="en-US" dirty="0"/>
              <a:t>② 软件构件封装</a:t>
            </a:r>
            <a:endParaRPr lang="en-US" altLang="zh-CN" dirty="0"/>
          </a:p>
          <a:p>
            <a:r>
              <a:rPr lang="en-US" altLang="zh-CN" dirty="0"/>
              <a:t>        </a:t>
            </a:r>
            <a:r>
              <a:rPr lang="zh-CN" altLang="zh-CN" dirty="0"/>
              <a:t>软件设计人员和开发人员也可以结合软件系统架构、主题划分，以及软件实施需求将目标软件中的内容封装为多个不同的构件。</a:t>
            </a:r>
            <a:endParaRPr lang="zh-CN" altLang="en-US" dirty="0"/>
          </a:p>
        </p:txBody>
      </p:sp>
      <p:sp>
        <p:nvSpPr>
          <p:cNvPr id="4" name="日期占位符 3"/>
          <p:cNvSpPr>
            <a:spLocks noGrp="1"/>
          </p:cNvSpPr>
          <p:nvPr>
            <p:ph type="dt" sz="half" idx="10"/>
          </p:nvPr>
        </p:nvSpPr>
        <p:spPr/>
        <p:txBody>
          <a:bodyPr/>
          <a:lstStyle/>
          <a:p>
            <a:fld id="{BD078A84-FE36-47B5-AC10-076EE1285D4A}" type="datetime1">
              <a:rPr lang="zh-CN" altLang="en-US" smtClean="0"/>
              <a:t>2023/11/2</a:t>
            </a:fld>
            <a:endParaRPr lang="zh-CN" altLang="en-US"/>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pPr/>
              <a:t>83</a:t>
            </a:fld>
            <a:endParaRPr lang="zh-CN" altLang="en-US"/>
          </a:p>
        </p:txBody>
      </p:sp>
    </p:spTree>
    <p:extLst>
      <p:ext uri="{BB962C8B-B14F-4D97-AF65-F5344CB8AC3E}">
        <p14:creationId xmlns:p14="http://schemas.microsoft.com/office/powerpoint/2010/main" val="157956649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 </a:t>
            </a:r>
            <a:r>
              <a:rPr lang="zh-CN" altLang="en-US" dirty="0"/>
              <a:t>软件构件设计</a:t>
            </a:r>
          </a:p>
        </p:txBody>
      </p:sp>
      <p:sp>
        <p:nvSpPr>
          <p:cNvPr id="3" name="内容占位符 2"/>
          <p:cNvSpPr>
            <a:spLocks noGrp="1"/>
          </p:cNvSpPr>
          <p:nvPr>
            <p:ph idx="1"/>
          </p:nvPr>
        </p:nvSpPr>
        <p:spPr/>
        <p:txBody>
          <a:bodyPr>
            <a:normAutofit/>
          </a:bodyPr>
          <a:lstStyle/>
          <a:p>
            <a:pPr marL="0" indent="0">
              <a:lnSpc>
                <a:spcPct val="150000"/>
              </a:lnSpc>
              <a:buNone/>
            </a:pPr>
            <a:r>
              <a:rPr lang="zh-CN" altLang="en-US" dirty="0"/>
              <a:t>（</a:t>
            </a:r>
            <a:r>
              <a:rPr lang="en-US" altLang="zh-CN" dirty="0"/>
              <a:t>2</a:t>
            </a:r>
            <a:r>
              <a:rPr lang="zh-CN" altLang="en-US" dirty="0"/>
              <a:t>）软件构件的设计方法</a:t>
            </a:r>
            <a:endParaRPr lang="en-US" altLang="zh-CN" dirty="0"/>
          </a:p>
          <a:p>
            <a:pPr marL="0" indent="0">
              <a:lnSpc>
                <a:spcPct val="150000"/>
              </a:lnSpc>
              <a:buNone/>
            </a:pPr>
            <a:r>
              <a:rPr lang="en-US" altLang="zh-CN" dirty="0"/>
              <a:t>        </a:t>
            </a:r>
            <a:r>
              <a:rPr lang="zh-CN" altLang="zh-CN" dirty="0"/>
              <a:t>在面向对象设计过程中，软件设计人员可以从主题、功能和资源类型等角度出发来设计和封装构件。</a:t>
            </a:r>
            <a:endParaRPr lang="en-US" altLang="zh-CN" dirty="0"/>
          </a:p>
          <a:p>
            <a:endParaRPr lang="en-US" altLang="zh-CN" dirty="0"/>
          </a:p>
          <a:p>
            <a:pPr marL="0" indent="0">
              <a:lnSpc>
                <a:spcPct val="150000"/>
              </a:lnSpc>
              <a:buNone/>
            </a:pPr>
            <a:r>
              <a:rPr lang="en-US" altLang="zh-CN" dirty="0"/>
              <a:t>        </a:t>
            </a:r>
            <a:r>
              <a:rPr lang="zh-CN" altLang="zh-CN" dirty="0"/>
              <a:t>软件设计人员可以通过构件接口直接使用构件提供的各种功能和资源，无需对构件源程序进行再次编译。</a:t>
            </a:r>
            <a:endParaRPr lang="zh-CN" altLang="en-US" dirty="0"/>
          </a:p>
          <a:p>
            <a:pPr marL="0" indent="0">
              <a:buNone/>
            </a:pPr>
            <a:endParaRPr lang="zh-CN" altLang="en-US" dirty="0"/>
          </a:p>
        </p:txBody>
      </p:sp>
      <p:sp>
        <p:nvSpPr>
          <p:cNvPr id="4" name="日期占位符 3"/>
          <p:cNvSpPr>
            <a:spLocks noGrp="1"/>
          </p:cNvSpPr>
          <p:nvPr>
            <p:ph type="dt" sz="half" idx="10"/>
          </p:nvPr>
        </p:nvSpPr>
        <p:spPr/>
        <p:txBody>
          <a:bodyPr/>
          <a:lstStyle/>
          <a:p>
            <a:fld id="{BD078A84-FE36-47B5-AC10-076EE1285D4A}" type="datetime1">
              <a:rPr lang="zh-CN" altLang="en-US" smtClean="0"/>
              <a:t>2023/11/2</a:t>
            </a:fld>
            <a:endParaRPr lang="zh-CN" altLang="en-US"/>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pPr/>
              <a:t>84</a:t>
            </a:fld>
            <a:endParaRPr lang="zh-CN" altLang="en-US"/>
          </a:p>
        </p:txBody>
      </p:sp>
    </p:spTree>
    <p:extLst>
      <p:ext uri="{BB962C8B-B14F-4D97-AF65-F5344CB8AC3E}">
        <p14:creationId xmlns:p14="http://schemas.microsoft.com/office/powerpoint/2010/main" val="171801384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 </a:t>
            </a:r>
            <a:r>
              <a:rPr lang="zh-CN" altLang="en-US" dirty="0"/>
              <a:t>软件构件设计</a:t>
            </a:r>
          </a:p>
        </p:txBody>
      </p:sp>
      <p:sp>
        <p:nvSpPr>
          <p:cNvPr id="3" name="内容占位符 2"/>
          <p:cNvSpPr>
            <a:spLocks noGrp="1"/>
          </p:cNvSpPr>
          <p:nvPr>
            <p:ph idx="1"/>
          </p:nvPr>
        </p:nvSpPr>
        <p:spPr/>
        <p:txBody>
          <a:bodyPr/>
          <a:lstStyle/>
          <a:p>
            <a:r>
              <a:rPr lang="zh-CN" altLang="en-US" dirty="0"/>
              <a:t>软件构件封装案例</a:t>
            </a:r>
          </a:p>
        </p:txBody>
      </p:sp>
      <p:sp>
        <p:nvSpPr>
          <p:cNvPr id="4" name="日期占位符 3"/>
          <p:cNvSpPr>
            <a:spLocks noGrp="1"/>
          </p:cNvSpPr>
          <p:nvPr>
            <p:ph type="dt" sz="half" idx="10"/>
          </p:nvPr>
        </p:nvSpPr>
        <p:spPr/>
        <p:txBody>
          <a:bodyPr/>
          <a:lstStyle/>
          <a:p>
            <a:fld id="{BD078A84-FE36-47B5-AC10-076EE1285D4A}" type="datetime1">
              <a:rPr lang="zh-CN" altLang="en-US" smtClean="0"/>
              <a:t>2023/11/2</a:t>
            </a:fld>
            <a:endParaRPr lang="zh-CN" altLang="en-US"/>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pPr/>
              <a:t>85</a:t>
            </a:fld>
            <a:endParaRPr lang="zh-CN" altLang="en-US"/>
          </a:p>
        </p:txBody>
      </p:sp>
      <p:pic>
        <p:nvPicPr>
          <p:cNvPr id="7" name="图片 6">
            <a:extLst>
              <a:ext uri="{FF2B5EF4-FFF2-40B4-BE49-F238E27FC236}">
                <a16:creationId xmlns:a16="http://schemas.microsoft.com/office/drawing/2014/main" id="{A5C4D136-A3FD-436E-922D-FF41C69797DF}"/>
              </a:ext>
            </a:extLst>
          </p:cNvPr>
          <p:cNvPicPr/>
          <p:nvPr/>
        </p:nvPicPr>
        <p:blipFill rotWithShape="1">
          <a:blip r:embed="rId2"/>
          <a:srcRect l="1102" t="2821" r="4949" b="14253"/>
          <a:stretch/>
        </p:blipFill>
        <p:spPr bwMode="auto">
          <a:xfrm>
            <a:off x="635961" y="2353141"/>
            <a:ext cx="10006802" cy="3137350"/>
          </a:xfrm>
          <a:prstGeom prst="rect">
            <a:avLst/>
          </a:prstGeom>
          <a:ln>
            <a:noFill/>
          </a:ln>
          <a:extLst>
            <a:ext uri="{53640926-AAD7-44D8-BBD7-CCE9431645EC}">
              <a14:shadowObscured xmlns:a14="http://schemas.microsoft.com/office/drawing/2010/main"/>
            </a:ext>
          </a:extLst>
        </p:spPr>
      </p:pic>
      <p:sp>
        <p:nvSpPr>
          <p:cNvPr id="8" name="文本框 7">
            <a:extLst>
              <a:ext uri="{FF2B5EF4-FFF2-40B4-BE49-F238E27FC236}">
                <a16:creationId xmlns:a16="http://schemas.microsoft.com/office/drawing/2014/main" id="{F9311F68-6A1E-471D-9A6D-F4B9D0DF0D09}"/>
              </a:ext>
            </a:extLst>
          </p:cNvPr>
          <p:cNvSpPr txBox="1"/>
          <p:nvPr/>
        </p:nvSpPr>
        <p:spPr>
          <a:xfrm>
            <a:off x="9016943" y="503844"/>
            <a:ext cx="3079053" cy="369332"/>
          </a:xfrm>
          <a:prstGeom prst="rect">
            <a:avLst/>
          </a:prstGeom>
          <a:solidFill>
            <a:srgbClr val="FF0000"/>
          </a:solidFill>
        </p:spPr>
        <p:txBody>
          <a:bodyPr wrap="square">
            <a:spAutoFit/>
          </a:bodyPr>
          <a:lstStyle/>
          <a:p>
            <a:r>
              <a:rPr lang="zh-CN" altLang="zh-CN" sz="1800" dirty="0">
                <a:solidFill>
                  <a:schemeClr val="bg1"/>
                </a:solidFill>
                <a:latin typeface="腾讯体 W3" panose="020C04030202040F0204" pitchFamily="34" charset="-122"/>
                <a:ea typeface="腾讯体 W3" panose="020C04030202040F0204" pitchFamily="34" charset="-122"/>
              </a:rPr>
              <a:t>抓取并分析网络数据包</a:t>
            </a:r>
            <a:r>
              <a:rPr lang="zh-CN" altLang="en-US" sz="1800" dirty="0">
                <a:solidFill>
                  <a:schemeClr val="bg1"/>
                </a:solidFill>
                <a:latin typeface="腾讯体 W3" panose="020C04030202040F0204" pitchFamily="34" charset="-122"/>
                <a:ea typeface="腾讯体 W3" panose="020C04030202040F0204" pitchFamily="34" charset="-122"/>
              </a:rPr>
              <a:t>案例</a:t>
            </a:r>
            <a:endParaRPr lang="zh-CN" altLang="en-US" dirty="0">
              <a:solidFill>
                <a:schemeClr val="bg1"/>
              </a:solidFill>
              <a:latin typeface="腾讯体 W3" panose="020C04030202040F0204" pitchFamily="34" charset="-122"/>
              <a:ea typeface="腾讯体 W3" panose="020C04030202040F0204" pitchFamily="34" charset="-122"/>
            </a:endParaRPr>
          </a:p>
        </p:txBody>
      </p:sp>
    </p:spTree>
    <p:extLst>
      <p:ext uri="{BB962C8B-B14F-4D97-AF65-F5344CB8AC3E}">
        <p14:creationId xmlns:p14="http://schemas.microsoft.com/office/powerpoint/2010/main" val="61553086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 </a:t>
            </a:r>
            <a:r>
              <a:rPr lang="zh-CN" altLang="en-US" dirty="0"/>
              <a:t>软件构件设计</a:t>
            </a:r>
          </a:p>
        </p:txBody>
      </p:sp>
      <p:sp>
        <p:nvSpPr>
          <p:cNvPr id="3" name="内容占位符 2"/>
          <p:cNvSpPr>
            <a:spLocks noGrp="1"/>
          </p:cNvSpPr>
          <p:nvPr>
            <p:ph idx="1"/>
          </p:nvPr>
        </p:nvSpPr>
        <p:spPr/>
        <p:txBody>
          <a:bodyPr/>
          <a:lstStyle/>
          <a:p>
            <a:pPr marL="0" indent="0">
              <a:buNone/>
            </a:pPr>
            <a:r>
              <a:rPr lang="zh-CN" altLang="en-US" dirty="0"/>
              <a:t>软件构件内容设计</a:t>
            </a:r>
          </a:p>
        </p:txBody>
      </p:sp>
      <p:sp>
        <p:nvSpPr>
          <p:cNvPr id="4" name="日期占位符 3"/>
          <p:cNvSpPr>
            <a:spLocks noGrp="1"/>
          </p:cNvSpPr>
          <p:nvPr>
            <p:ph type="dt" sz="half" idx="10"/>
          </p:nvPr>
        </p:nvSpPr>
        <p:spPr/>
        <p:txBody>
          <a:bodyPr/>
          <a:lstStyle/>
          <a:p>
            <a:fld id="{BD078A84-FE36-47B5-AC10-076EE1285D4A}" type="datetime1">
              <a:rPr lang="zh-CN" altLang="en-US" smtClean="0"/>
              <a:t>2023/11/2</a:t>
            </a:fld>
            <a:endParaRPr lang="zh-CN" altLang="en-US"/>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pPr/>
              <a:t>86</a:t>
            </a:fld>
            <a:endParaRPr lang="zh-CN" altLang="en-US"/>
          </a:p>
        </p:txBody>
      </p:sp>
      <p:sp>
        <p:nvSpPr>
          <p:cNvPr id="7" name="文本框 6">
            <a:extLst>
              <a:ext uri="{FF2B5EF4-FFF2-40B4-BE49-F238E27FC236}">
                <a16:creationId xmlns:a16="http://schemas.microsoft.com/office/drawing/2014/main" id="{455ED9E0-1D50-4142-B389-07DCF47FC468}"/>
              </a:ext>
            </a:extLst>
          </p:cNvPr>
          <p:cNvSpPr txBox="1"/>
          <p:nvPr/>
        </p:nvSpPr>
        <p:spPr>
          <a:xfrm>
            <a:off x="9016943" y="503844"/>
            <a:ext cx="3079053" cy="369332"/>
          </a:xfrm>
          <a:prstGeom prst="rect">
            <a:avLst/>
          </a:prstGeom>
          <a:solidFill>
            <a:srgbClr val="FF0000"/>
          </a:solidFill>
        </p:spPr>
        <p:txBody>
          <a:bodyPr wrap="square">
            <a:spAutoFit/>
          </a:bodyPr>
          <a:lstStyle/>
          <a:p>
            <a:r>
              <a:rPr lang="zh-CN" altLang="zh-CN" sz="1800" dirty="0">
                <a:solidFill>
                  <a:schemeClr val="bg1"/>
                </a:solidFill>
                <a:latin typeface="腾讯体 W3" panose="020C04030202040F0204" pitchFamily="34" charset="-122"/>
                <a:ea typeface="腾讯体 W3" panose="020C04030202040F0204" pitchFamily="34" charset="-122"/>
              </a:rPr>
              <a:t>抓取并分析网络数据包</a:t>
            </a:r>
            <a:r>
              <a:rPr lang="zh-CN" altLang="en-US" sz="1800" dirty="0">
                <a:solidFill>
                  <a:schemeClr val="bg1"/>
                </a:solidFill>
                <a:latin typeface="腾讯体 W3" panose="020C04030202040F0204" pitchFamily="34" charset="-122"/>
                <a:ea typeface="腾讯体 W3" panose="020C04030202040F0204" pitchFamily="34" charset="-122"/>
              </a:rPr>
              <a:t>案例</a:t>
            </a:r>
            <a:endParaRPr lang="zh-CN" altLang="en-US" dirty="0">
              <a:solidFill>
                <a:schemeClr val="bg1"/>
              </a:solidFill>
              <a:latin typeface="腾讯体 W3" panose="020C04030202040F0204" pitchFamily="34" charset="-122"/>
              <a:ea typeface="腾讯体 W3" panose="020C04030202040F0204" pitchFamily="34" charset="-122"/>
            </a:endParaRPr>
          </a:p>
        </p:txBody>
      </p:sp>
      <p:pic>
        <p:nvPicPr>
          <p:cNvPr id="8" name="图片 7">
            <a:extLst>
              <a:ext uri="{FF2B5EF4-FFF2-40B4-BE49-F238E27FC236}">
                <a16:creationId xmlns:a16="http://schemas.microsoft.com/office/drawing/2014/main" id="{01750D8F-9CC6-456C-8AC7-C9E78EF577CF}"/>
              </a:ext>
            </a:extLst>
          </p:cNvPr>
          <p:cNvPicPr/>
          <p:nvPr/>
        </p:nvPicPr>
        <p:blipFill rotWithShape="1">
          <a:blip r:embed="rId2"/>
          <a:srcRect l="1804" t="2403" r="4548" b="11024"/>
          <a:stretch/>
        </p:blipFill>
        <p:spPr bwMode="auto">
          <a:xfrm>
            <a:off x="1323836" y="1977952"/>
            <a:ext cx="9370659" cy="361395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02797346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 </a:t>
            </a:r>
            <a:r>
              <a:rPr lang="zh-CN" altLang="en-US" dirty="0"/>
              <a:t>软件构件设计</a:t>
            </a:r>
          </a:p>
        </p:txBody>
      </p:sp>
      <p:sp>
        <p:nvSpPr>
          <p:cNvPr id="3" name="内容占位符 2"/>
          <p:cNvSpPr>
            <a:spLocks noGrp="1"/>
          </p:cNvSpPr>
          <p:nvPr>
            <p:ph idx="1"/>
          </p:nvPr>
        </p:nvSpPr>
        <p:spPr/>
        <p:txBody>
          <a:bodyPr/>
          <a:lstStyle/>
          <a:p>
            <a:r>
              <a:rPr lang="zh-CN" altLang="en-US" dirty="0"/>
              <a:t>软件构件内容设计</a:t>
            </a:r>
          </a:p>
          <a:p>
            <a:endParaRPr lang="zh-CN" altLang="en-US" dirty="0"/>
          </a:p>
        </p:txBody>
      </p:sp>
      <p:sp>
        <p:nvSpPr>
          <p:cNvPr id="4" name="日期占位符 3"/>
          <p:cNvSpPr>
            <a:spLocks noGrp="1"/>
          </p:cNvSpPr>
          <p:nvPr>
            <p:ph type="dt" sz="half" idx="10"/>
          </p:nvPr>
        </p:nvSpPr>
        <p:spPr/>
        <p:txBody>
          <a:bodyPr/>
          <a:lstStyle/>
          <a:p>
            <a:fld id="{BD078A84-FE36-47B5-AC10-076EE1285D4A}" type="datetime1">
              <a:rPr lang="zh-CN" altLang="en-US" smtClean="0"/>
              <a:t>2023/11/2</a:t>
            </a:fld>
            <a:endParaRPr lang="zh-CN" altLang="en-US"/>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pPr/>
              <a:t>87</a:t>
            </a:fld>
            <a:endParaRPr lang="zh-CN" altLang="en-US"/>
          </a:p>
        </p:txBody>
      </p:sp>
      <p:pic>
        <p:nvPicPr>
          <p:cNvPr id="8" name="图片 7">
            <a:extLst>
              <a:ext uri="{FF2B5EF4-FFF2-40B4-BE49-F238E27FC236}">
                <a16:creationId xmlns:a16="http://schemas.microsoft.com/office/drawing/2014/main" id="{C6DC1CE2-0F85-47E9-A9A7-8A01C577DADE}"/>
              </a:ext>
            </a:extLst>
          </p:cNvPr>
          <p:cNvPicPr/>
          <p:nvPr/>
        </p:nvPicPr>
        <p:blipFill rotWithShape="1">
          <a:blip r:embed="rId2"/>
          <a:srcRect l="1202" t="2019" r="5299" b="9553"/>
          <a:stretch/>
        </p:blipFill>
        <p:spPr bwMode="auto">
          <a:xfrm>
            <a:off x="2060299" y="1551882"/>
            <a:ext cx="8638595" cy="4462056"/>
          </a:xfrm>
          <a:prstGeom prst="rect">
            <a:avLst/>
          </a:prstGeom>
          <a:ln>
            <a:noFill/>
          </a:ln>
          <a:extLst>
            <a:ext uri="{53640926-AAD7-44D8-BBD7-CCE9431645EC}">
              <a14:shadowObscured xmlns:a14="http://schemas.microsoft.com/office/drawing/2010/main"/>
            </a:ext>
          </a:extLst>
        </p:spPr>
      </p:pic>
      <p:sp>
        <p:nvSpPr>
          <p:cNvPr id="9" name="文本框 8">
            <a:extLst>
              <a:ext uri="{FF2B5EF4-FFF2-40B4-BE49-F238E27FC236}">
                <a16:creationId xmlns:a16="http://schemas.microsoft.com/office/drawing/2014/main" id="{07063F5E-DDD8-4192-BF9E-BB7BAA8BBBBD}"/>
              </a:ext>
            </a:extLst>
          </p:cNvPr>
          <p:cNvSpPr txBox="1"/>
          <p:nvPr/>
        </p:nvSpPr>
        <p:spPr>
          <a:xfrm>
            <a:off x="9016943" y="503844"/>
            <a:ext cx="3079053" cy="369332"/>
          </a:xfrm>
          <a:prstGeom prst="rect">
            <a:avLst/>
          </a:prstGeom>
          <a:solidFill>
            <a:srgbClr val="FF0000"/>
          </a:solidFill>
        </p:spPr>
        <p:txBody>
          <a:bodyPr wrap="square">
            <a:spAutoFit/>
          </a:bodyPr>
          <a:lstStyle/>
          <a:p>
            <a:r>
              <a:rPr lang="zh-CN" altLang="zh-CN" sz="1800" dirty="0">
                <a:solidFill>
                  <a:schemeClr val="bg1"/>
                </a:solidFill>
                <a:latin typeface="腾讯体 W3" panose="020C04030202040F0204" pitchFamily="34" charset="-122"/>
                <a:ea typeface="腾讯体 W3" panose="020C04030202040F0204" pitchFamily="34" charset="-122"/>
              </a:rPr>
              <a:t>抓取并分析网络数据包</a:t>
            </a:r>
            <a:r>
              <a:rPr lang="zh-CN" altLang="en-US" sz="1800" dirty="0">
                <a:solidFill>
                  <a:schemeClr val="bg1"/>
                </a:solidFill>
                <a:latin typeface="腾讯体 W3" panose="020C04030202040F0204" pitchFamily="34" charset="-122"/>
                <a:ea typeface="腾讯体 W3" panose="020C04030202040F0204" pitchFamily="34" charset="-122"/>
              </a:rPr>
              <a:t>案例</a:t>
            </a:r>
            <a:endParaRPr lang="zh-CN" altLang="en-US" dirty="0">
              <a:solidFill>
                <a:schemeClr val="bg1"/>
              </a:solidFill>
              <a:latin typeface="腾讯体 W3" panose="020C04030202040F0204" pitchFamily="34" charset="-122"/>
              <a:ea typeface="腾讯体 W3" panose="020C04030202040F0204" pitchFamily="34" charset="-122"/>
            </a:endParaRPr>
          </a:p>
        </p:txBody>
      </p:sp>
    </p:spTree>
    <p:extLst>
      <p:ext uri="{BB962C8B-B14F-4D97-AF65-F5344CB8AC3E}">
        <p14:creationId xmlns:p14="http://schemas.microsoft.com/office/powerpoint/2010/main" val="99247266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 </a:t>
            </a:r>
            <a:r>
              <a:rPr lang="zh-CN" altLang="en-US" dirty="0"/>
              <a:t>软件构件设计</a:t>
            </a:r>
          </a:p>
        </p:txBody>
      </p:sp>
      <p:sp>
        <p:nvSpPr>
          <p:cNvPr id="4" name="日期占位符 3"/>
          <p:cNvSpPr>
            <a:spLocks noGrp="1"/>
          </p:cNvSpPr>
          <p:nvPr>
            <p:ph type="dt" sz="half" idx="10"/>
          </p:nvPr>
        </p:nvSpPr>
        <p:spPr/>
        <p:txBody>
          <a:bodyPr/>
          <a:lstStyle/>
          <a:p>
            <a:fld id="{BD078A84-FE36-47B5-AC10-076EE1285D4A}" type="datetime1">
              <a:rPr lang="zh-CN" altLang="en-US" smtClean="0"/>
              <a:t>2023/11/2</a:t>
            </a:fld>
            <a:endParaRPr lang="zh-CN" altLang="en-US"/>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pPr/>
              <a:t>88</a:t>
            </a:fld>
            <a:endParaRPr lang="zh-CN" altLang="en-US"/>
          </a:p>
        </p:txBody>
      </p:sp>
      <p:pic>
        <p:nvPicPr>
          <p:cNvPr id="7" name="图片 6">
            <a:extLst>
              <a:ext uri="{FF2B5EF4-FFF2-40B4-BE49-F238E27FC236}">
                <a16:creationId xmlns:a16="http://schemas.microsoft.com/office/drawing/2014/main" id="{F009896D-E458-4E04-AD83-8F00D3490775}"/>
              </a:ext>
            </a:extLst>
          </p:cNvPr>
          <p:cNvPicPr/>
          <p:nvPr/>
        </p:nvPicPr>
        <p:blipFill rotWithShape="1">
          <a:blip r:embed="rId2"/>
          <a:srcRect l="502" t="820" r="2642" b="4614"/>
          <a:stretch/>
        </p:blipFill>
        <p:spPr bwMode="auto">
          <a:xfrm>
            <a:off x="1250753" y="939979"/>
            <a:ext cx="8973179" cy="5347374"/>
          </a:xfrm>
          <a:prstGeom prst="rect">
            <a:avLst/>
          </a:prstGeom>
          <a:ln>
            <a:noFill/>
          </a:ln>
          <a:extLst>
            <a:ext uri="{53640926-AAD7-44D8-BBD7-CCE9431645EC}">
              <a14:shadowObscured xmlns:a14="http://schemas.microsoft.com/office/drawing/2010/main"/>
            </a:ext>
          </a:extLst>
        </p:spPr>
      </p:pic>
      <p:sp>
        <p:nvSpPr>
          <p:cNvPr id="9" name="文本框 8">
            <a:extLst>
              <a:ext uri="{FF2B5EF4-FFF2-40B4-BE49-F238E27FC236}">
                <a16:creationId xmlns:a16="http://schemas.microsoft.com/office/drawing/2014/main" id="{E9AD8F9D-C056-4DAF-8409-3C35FBA14513}"/>
              </a:ext>
            </a:extLst>
          </p:cNvPr>
          <p:cNvSpPr txBox="1"/>
          <p:nvPr/>
        </p:nvSpPr>
        <p:spPr>
          <a:xfrm>
            <a:off x="51086" y="5918021"/>
            <a:ext cx="2399334" cy="400110"/>
          </a:xfrm>
          <a:prstGeom prst="rect">
            <a:avLst/>
          </a:prstGeom>
          <a:noFill/>
        </p:spPr>
        <p:txBody>
          <a:bodyPr wrap="square">
            <a:spAutoFit/>
          </a:bodyPr>
          <a:lstStyle/>
          <a:p>
            <a:r>
              <a:rPr lang="zh-CN" altLang="en-US" sz="2000" dirty="0">
                <a:latin typeface="腾讯体 W3" panose="020C04030202040F0204" pitchFamily="34" charset="-122"/>
                <a:ea typeface="腾讯体 W3" panose="020C04030202040F0204" pitchFamily="34" charset="-122"/>
              </a:rPr>
              <a:t>构件业务流程实现</a:t>
            </a:r>
          </a:p>
        </p:txBody>
      </p:sp>
      <p:sp>
        <p:nvSpPr>
          <p:cNvPr id="10" name="文本框 9">
            <a:extLst>
              <a:ext uri="{FF2B5EF4-FFF2-40B4-BE49-F238E27FC236}">
                <a16:creationId xmlns:a16="http://schemas.microsoft.com/office/drawing/2014/main" id="{112F9963-6426-4009-8459-E7FC8A65F42A}"/>
              </a:ext>
            </a:extLst>
          </p:cNvPr>
          <p:cNvSpPr txBox="1"/>
          <p:nvPr/>
        </p:nvSpPr>
        <p:spPr>
          <a:xfrm>
            <a:off x="9016943" y="503844"/>
            <a:ext cx="3079053" cy="369332"/>
          </a:xfrm>
          <a:prstGeom prst="rect">
            <a:avLst/>
          </a:prstGeom>
          <a:solidFill>
            <a:srgbClr val="FF0000"/>
          </a:solidFill>
        </p:spPr>
        <p:txBody>
          <a:bodyPr wrap="square">
            <a:spAutoFit/>
          </a:bodyPr>
          <a:lstStyle/>
          <a:p>
            <a:r>
              <a:rPr lang="zh-CN" altLang="zh-CN" sz="1800" dirty="0">
                <a:solidFill>
                  <a:schemeClr val="bg1"/>
                </a:solidFill>
                <a:latin typeface="腾讯体 W3" panose="020C04030202040F0204" pitchFamily="34" charset="-122"/>
                <a:ea typeface="腾讯体 W3" panose="020C04030202040F0204" pitchFamily="34" charset="-122"/>
              </a:rPr>
              <a:t>抓取并分析网络数据包</a:t>
            </a:r>
            <a:r>
              <a:rPr lang="zh-CN" altLang="en-US" sz="1800" dirty="0">
                <a:solidFill>
                  <a:schemeClr val="bg1"/>
                </a:solidFill>
                <a:latin typeface="腾讯体 W3" panose="020C04030202040F0204" pitchFamily="34" charset="-122"/>
                <a:ea typeface="腾讯体 W3" panose="020C04030202040F0204" pitchFamily="34" charset="-122"/>
              </a:rPr>
              <a:t>案例</a:t>
            </a:r>
            <a:endParaRPr lang="zh-CN" altLang="en-US" dirty="0">
              <a:solidFill>
                <a:schemeClr val="bg1"/>
              </a:solidFill>
              <a:latin typeface="腾讯体 W3" panose="020C04030202040F0204" pitchFamily="34" charset="-122"/>
              <a:ea typeface="腾讯体 W3" panose="020C04030202040F0204" pitchFamily="34" charset="-122"/>
            </a:endParaRPr>
          </a:p>
        </p:txBody>
      </p:sp>
    </p:spTree>
    <p:extLst>
      <p:ext uri="{BB962C8B-B14F-4D97-AF65-F5344CB8AC3E}">
        <p14:creationId xmlns:p14="http://schemas.microsoft.com/office/powerpoint/2010/main" val="145476588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 </a:t>
            </a:r>
            <a:r>
              <a:rPr lang="zh-CN" altLang="en-US" dirty="0"/>
              <a:t>软件构件设计</a:t>
            </a:r>
          </a:p>
        </p:txBody>
      </p:sp>
      <p:sp>
        <p:nvSpPr>
          <p:cNvPr id="4" name="日期占位符 3"/>
          <p:cNvSpPr>
            <a:spLocks noGrp="1"/>
          </p:cNvSpPr>
          <p:nvPr>
            <p:ph type="dt" sz="half" idx="10"/>
          </p:nvPr>
        </p:nvSpPr>
        <p:spPr/>
        <p:txBody>
          <a:bodyPr/>
          <a:lstStyle/>
          <a:p>
            <a:fld id="{BD078A84-FE36-47B5-AC10-076EE1285D4A}" type="datetime1">
              <a:rPr lang="zh-CN" altLang="en-US" smtClean="0"/>
              <a:t>2023/11/2</a:t>
            </a:fld>
            <a:endParaRPr lang="zh-CN" altLang="en-US"/>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pPr/>
              <a:t>89</a:t>
            </a:fld>
            <a:endParaRPr lang="zh-CN" altLang="en-US"/>
          </a:p>
        </p:txBody>
      </p:sp>
      <p:sp>
        <p:nvSpPr>
          <p:cNvPr id="8" name="文本框 7">
            <a:extLst>
              <a:ext uri="{FF2B5EF4-FFF2-40B4-BE49-F238E27FC236}">
                <a16:creationId xmlns:a16="http://schemas.microsoft.com/office/drawing/2014/main" id="{DA9DEF90-105D-47DF-8BA4-D10D635F5A38}"/>
              </a:ext>
            </a:extLst>
          </p:cNvPr>
          <p:cNvSpPr txBox="1"/>
          <p:nvPr/>
        </p:nvSpPr>
        <p:spPr>
          <a:xfrm>
            <a:off x="5017478" y="435074"/>
            <a:ext cx="3985846" cy="369332"/>
          </a:xfrm>
          <a:prstGeom prst="rect">
            <a:avLst/>
          </a:prstGeom>
          <a:noFill/>
        </p:spPr>
        <p:txBody>
          <a:bodyPr wrap="square">
            <a:spAutoFit/>
          </a:bodyPr>
          <a:lstStyle/>
          <a:p>
            <a:r>
              <a:rPr lang="zh-CN" altLang="zh-CN" dirty="0">
                <a:latin typeface="腾讯体 W3" panose="020C04030202040F0204" pitchFamily="34" charset="-122"/>
                <a:ea typeface="腾讯体 W3" panose="020C04030202040F0204" pitchFamily="34" charset="-122"/>
              </a:rPr>
              <a:t>抓包分析软件系统架构图更新</a:t>
            </a:r>
            <a:endParaRPr lang="zh-CN" altLang="en-US" dirty="0">
              <a:latin typeface="腾讯体 W3" panose="020C04030202040F0204" pitchFamily="34" charset="-122"/>
              <a:ea typeface="腾讯体 W3" panose="020C04030202040F0204" pitchFamily="34" charset="-122"/>
            </a:endParaRPr>
          </a:p>
        </p:txBody>
      </p:sp>
      <p:pic>
        <p:nvPicPr>
          <p:cNvPr id="9" name="内容占位符 8">
            <a:extLst>
              <a:ext uri="{FF2B5EF4-FFF2-40B4-BE49-F238E27FC236}">
                <a16:creationId xmlns:a16="http://schemas.microsoft.com/office/drawing/2014/main" id="{F0618494-5B23-4E4A-9114-94727D6763C1}"/>
              </a:ext>
            </a:extLst>
          </p:cNvPr>
          <p:cNvPicPr>
            <a:picLocks noGrp="1"/>
          </p:cNvPicPr>
          <p:nvPr>
            <p:ph idx="1"/>
          </p:nvPr>
        </p:nvPicPr>
        <p:blipFill rotWithShape="1">
          <a:blip r:embed="rId2"/>
          <a:srcRect l="552" t="1256" r="3445" b="6634"/>
          <a:stretch/>
        </p:blipFill>
        <p:spPr bwMode="auto">
          <a:xfrm>
            <a:off x="835273" y="963613"/>
            <a:ext cx="10408742" cy="5176837"/>
          </a:xfrm>
          <a:prstGeom prst="rect">
            <a:avLst/>
          </a:prstGeom>
          <a:ln>
            <a:noFill/>
          </a:ln>
          <a:extLst>
            <a:ext uri="{53640926-AAD7-44D8-BBD7-CCE9431645EC}">
              <a14:shadowObscured xmlns:a14="http://schemas.microsoft.com/office/drawing/2010/main"/>
            </a:ext>
          </a:extLst>
        </p:spPr>
      </p:pic>
      <p:sp>
        <p:nvSpPr>
          <p:cNvPr id="10" name="矩形 9">
            <a:extLst>
              <a:ext uri="{FF2B5EF4-FFF2-40B4-BE49-F238E27FC236}">
                <a16:creationId xmlns:a16="http://schemas.microsoft.com/office/drawing/2014/main" id="{E5B44008-76C0-4D47-BFF9-EBEC910EB0E6}"/>
              </a:ext>
            </a:extLst>
          </p:cNvPr>
          <p:cNvSpPr/>
          <p:nvPr/>
        </p:nvSpPr>
        <p:spPr>
          <a:xfrm>
            <a:off x="9436715" y="2297723"/>
            <a:ext cx="1559531" cy="114300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a:extLst>
              <a:ext uri="{FF2B5EF4-FFF2-40B4-BE49-F238E27FC236}">
                <a16:creationId xmlns:a16="http://schemas.microsoft.com/office/drawing/2014/main" id="{5BE7008C-5111-40FE-9DD4-3EB28515223A}"/>
              </a:ext>
            </a:extLst>
          </p:cNvPr>
          <p:cNvSpPr txBox="1"/>
          <p:nvPr/>
        </p:nvSpPr>
        <p:spPr>
          <a:xfrm>
            <a:off x="9016943" y="503844"/>
            <a:ext cx="3079053" cy="369332"/>
          </a:xfrm>
          <a:prstGeom prst="rect">
            <a:avLst/>
          </a:prstGeom>
          <a:solidFill>
            <a:srgbClr val="FF0000"/>
          </a:solidFill>
        </p:spPr>
        <p:txBody>
          <a:bodyPr wrap="square">
            <a:spAutoFit/>
          </a:bodyPr>
          <a:lstStyle/>
          <a:p>
            <a:r>
              <a:rPr lang="zh-CN" altLang="zh-CN" sz="1800" dirty="0">
                <a:solidFill>
                  <a:schemeClr val="bg1"/>
                </a:solidFill>
                <a:latin typeface="腾讯体 W3" panose="020C04030202040F0204" pitchFamily="34" charset="-122"/>
                <a:ea typeface="腾讯体 W3" panose="020C04030202040F0204" pitchFamily="34" charset="-122"/>
              </a:rPr>
              <a:t>抓取并分析网络数据包</a:t>
            </a:r>
            <a:r>
              <a:rPr lang="zh-CN" altLang="en-US" sz="1800" dirty="0">
                <a:solidFill>
                  <a:schemeClr val="bg1"/>
                </a:solidFill>
                <a:latin typeface="腾讯体 W3" panose="020C04030202040F0204" pitchFamily="34" charset="-122"/>
                <a:ea typeface="腾讯体 W3" panose="020C04030202040F0204" pitchFamily="34" charset="-122"/>
              </a:rPr>
              <a:t>案例</a:t>
            </a:r>
            <a:endParaRPr lang="zh-CN" altLang="en-US" dirty="0">
              <a:solidFill>
                <a:schemeClr val="bg1"/>
              </a:solidFill>
              <a:latin typeface="腾讯体 W3" panose="020C04030202040F0204" pitchFamily="34" charset="-122"/>
              <a:ea typeface="腾讯体 W3" panose="020C04030202040F0204" pitchFamily="34" charset="-122"/>
            </a:endParaRPr>
          </a:p>
        </p:txBody>
      </p:sp>
    </p:spTree>
    <p:extLst>
      <p:ext uri="{BB962C8B-B14F-4D97-AF65-F5344CB8AC3E}">
        <p14:creationId xmlns:p14="http://schemas.microsoft.com/office/powerpoint/2010/main" val="8211477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 </a:t>
            </a:r>
            <a:r>
              <a:rPr lang="zh-CN" altLang="en-US" dirty="0"/>
              <a:t>面向对象设计原则</a:t>
            </a:r>
          </a:p>
        </p:txBody>
      </p:sp>
      <p:sp>
        <p:nvSpPr>
          <p:cNvPr id="3" name="内容占位符 2"/>
          <p:cNvSpPr>
            <a:spLocks noGrp="1"/>
          </p:cNvSpPr>
          <p:nvPr>
            <p:ph idx="1"/>
          </p:nvPr>
        </p:nvSpPr>
        <p:spPr/>
        <p:txBody>
          <a:bodyPr/>
          <a:lstStyle/>
          <a:p>
            <a:r>
              <a:rPr lang="zh-CN" altLang="en-US" dirty="0"/>
              <a:t>④ </a:t>
            </a:r>
            <a:r>
              <a:rPr lang="zh-CN" altLang="zh-CN" dirty="0"/>
              <a:t>组合</a:t>
            </a:r>
            <a:r>
              <a:rPr lang="zh-CN" altLang="en-US" dirty="0"/>
              <a:t>：</a:t>
            </a:r>
            <a:r>
              <a:rPr lang="zh-CN" altLang="zh-CN" dirty="0"/>
              <a:t>比聚合关系更强的关联关系</a:t>
            </a:r>
            <a:r>
              <a:rPr lang="zh-CN" altLang="en-US" dirty="0"/>
              <a:t>，</a:t>
            </a:r>
            <a:r>
              <a:rPr lang="zh-CN" altLang="zh-CN" dirty="0"/>
              <a:t>代表整体的对象要管理代表部分的对象的生命周期。</a:t>
            </a:r>
            <a:endParaRPr lang="zh-CN" altLang="en-US" dirty="0"/>
          </a:p>
          <a:p>
            <a:endParaRPr lang="zh-CN" altLang="en-US" dirty="0"/>
          </a:p>
        </p:txBody>
      </p:sp>
      <p:sp>
        <p:nvSpPr>
          <p:cNvPr id="4" name="日期占位符 3"/>
          <p:cNvSpPr>
            <a:spLocks noGrp="1"/>
          </p:cNvSpPr>
          <p:nvPr>
            <p:ph type="dt" sz="half" idx="10"/>
          </p:nvPr>
        </p:nvSpPr>
        <p:spPr/>
        <p:txBody>
          <a:bodyPr/>
          <a:lstStyle/>
          <a:p>
            <a:fld id="{BD078A84-FE36-47B5-AC10-076EE1285D4A}" type="datetime1">
              <a:rPr lang="zh-CN" altLang="en-US" smtClean="0"/>
              <a:t>2023/11/2</a:t>
            </a:fld>
            <a:endParaRPr lang="zh-CN" altLang="en-US"/>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pPr/>
              <a:t>9</a:t>
            </a:fld>
            <a:endParaRPr lang="zh-CN" altLang="en-US"/>
          </a:p>
        </p:txBody>
      </p:sp>
      <p:pic>
        <p:nvPicPr>
          <p:cNvPr id="7" name="图片 6">
            <a:extLst>
              <a:ext uri="{FF2B5EF4-FFF2-40B4-BE49-F238E27FC236}">
                <a16:creationId xmlns:a16="http://schemas.microsoft.com/office/drawing/2014/main" id="{090FA26B-AD45-4B82-9C9F-D4ABFFD3D8A6}"/>
              </a:ext>
            </a:extLst>
          </p:cNvPr>
          <p:cNvPicPr/>
          <p:nvPr/>
        </p:nvPicPr>
        <p:blipFill rotWithShape="1">
          <a:blip r:embed="rId2"/>
          <a:srcRect l="2409" t="7426" r="11450" b="35945"/>
          <a:stretch/>
        </p:blipFill>
        <p:spPr bwMode="auto">
          <a:xfrm>
            <a:off x="3052247" y="2500805"/>
            <a:ext cx="4931411" cy="1049621"/>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97539458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 </a:t>
            </a:r>
            <a:r>
              <a:rPr lang="zh-CN" altLang="en-US" dirty="0"/>
              <a:t>软件构件设计</a:t>
            </a:r>
          </a:p>
        </p:txBody>
      </p:sp>
      <p:sp>
        <p:nvSpPr>
          <p:cNvPr id="3" name="内容占位符 2"/>
          <p:cNvSpPr>
            <a:spLocks noGrp="1"/>
          </p:cNvSpPr>
          <p:nvPr>
            <p:ph idx="1"/>
          </p:nvPr>
        </p:nvSpPr>
        <p:spPr/>
        <p:txBody>
          <a:bodyPr/>
          <a:lstStyle/>
          <a:p>
            <a:r>
              <a:rPr lang="zh-CN" altLang="zh-CN" sz="2800" dirty="0">
                <a:effectLst/>
                <a:cs typeface="Times New Roman" panose="02020603050405020304" pitchFamily="18" charset="0"/>
              </a:rPr>
              <a:t>集成构件的抓包分析业务顺序图</a:t>
            </a:r>
            <a:endParaRPr lang="zh-CN" altLang="en-US" dirty="0"/>
          </a:p>
        </p:txBody>
      </p:sp>
      <p:sp>
        <p:nvSpPr>
          <p:cNvPr id="4" name="日期占位符 3"/>
          <p:cNvSpPr>
            <a:spLocks noGrp="1"/>
          </p:cNvSpPr>
          <p:nvPr>
            <p:ph type="dt" sz="half" idx="10"/>
          </p:nvPr>
        </p:nvSpPr>
        <p:spPr/>
        <p:txBody>
          <a:bodyPr/>
          <a:lstStyle/>
          <a:p>
            <a:fld id="{BD078A84-FE36-47B5-AC10-076EE1285D4A}" type="datetime1">
              <a:rPr lang="zh-CN" altLang="en-US" smtClean="0"/>
              <a:t>2023/11/2</a:t>
            </a:fld>
            <a:endParaRPr lang="zh-CN" altLang="en-US"/>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pPr/>
              <a:t>90</a:t>
            </a:fld>
            <a:endParaRPr lang="zh-CN" altLang="en-US"/>
          </a:p>
        </p:txBody>
      </p:sp>
      <p:pic>
        <p:nvPicPr>
          <p:cNvPr id="7" name="图片 6">
            <a:extLst>
              <a:ext uri="{FF2B5EF4-FFF2-40B4-BE49-F238E27FC236}">
                <a16:creationId xmlns:a16="http://schemas.microsoft.com/office/drawing/2014/main" id="{CC9BDBF6-788E-422F-85A2-8A662D0A9052}"/>
              </a:ext>
            </a:extLst>
          </p:cNvPr>
          <p:cNvPicPr/>
          <p:nvPr/>
        </p:nvPicPr>
        <p:blipFill rotWithShape="1">
          <a:blip r:embed="rId2"/>
          <a:srcRect l="852" t="2174" r="4246" b="13036"/>
          <a:stretch/>
        </p:blipFill>
        <p:spPr bwMode="auto">
          <a:xfrm>
            <a:off x="1006535" y="2031667"/>
            <a:ext cx="10549504" cy="3041435"/>
          </a:xfrm>
          <a:prstGeom prst="rect">
            <a:avLst/>
          </a:prstGeom>
          <a:ln>
            <a:noFill/>
          </a:ln>
          <a:extLst>
            <a:ext uri="{53640926-AAD7-44D8-BBD7-CCE9431645EC}">
              <a14:shadowObscured xmlns:a14="http://schemas.microsoft.com/office/drawing/2010/main"/>
            </a:ext>
          </a:extLst>
        </p:spPr>
      </p:pic>
      <p:sp>
        <p:nvSpPr>
          <p:cNvPr id="8" name="文本框 7">
            <a:extLst>
              <a:ext uri="{FF2B5EF4-FFF2-40B4-BE49-F238E27FC236}">
                <a16:creationId xmlns:a16="http://schemas.microsoft.com/office/drawing/2014/main" id="{C7CE03F7-C6A0-4E7D-A240-8DD19B844A24}"/>
              </a:ext>
            </a:extLst>
          </p:cNvPr>
          <p:cNvSpPr txBox="1"/>
          <p:nvPr/>
        </p:nvSpPr>
        <p:spPr>
          <a:xfrm>
            <a:off x="9016943" y="503844"/>
            <a:ext cx="3079053" cy="369332"/>
          </a:xfrm>
          <a:prstGeom prst="rect">
            <a:avLst/>
          </a:prstGeom>
          <a:solidFill>
            <a:srgbClr val="FF0000"/>
          </a:solidFill>
        </p:spPr>
        <p:txBody>
          <a:bodyPr wrap="square">
            <a:spAutoFit/>
          </a:bodyPr>
          <a:lstStyle/>
          <a:p>
            <a:r>
              <a:rPr lang="zh-CN" altLang="zh-CN" sz="1800" dirty="0">
                <a:solidFill>
                  <a:schemeClr val="bg1"/>
                </a:solidFill>
                <a:latin typeface="腾讯体 W3" panose="020C04030202040F0204" pitchFamily="34" charset="-122"/>
                <a:ea typeface="腾讯体 W3" panose="020C04030202040F0204" pitchFamily="34" charset="-122"/>
              </a:rPr>
              <a:t>抓取并分析网络数据包</a:t>
            </a:r>
            <a:r>
              <a:rPr lang="zh-CN" altLang="en-US" sz="1800" dirty="0">
                <a:solidFill>
                  <a:schemeClr val="bg1"/>
                </a:solidFill>
                <a:latin typeface="腾讯体 W3" panose="020C04030202040F0204" pitchFamily="34" charset="-122"/>
                <a:ea typeface="腾讯体 W3" panose="020C04030202040F0204" pitchFamily="34" charset="-122"/>
              </a:rPr>
              <a:t>案例</a:t>
            </a:r>
            <a:endParaRPr lang="zh-CN" altLang="en-US" dirty="0">
              <a:solidFill>
                <a:schemeClr val="bg1"/>
              </a:solidFill>
              <a:latin typeface="腾讯体 W3" panose="020C04030202040F0204" pitchFamily="34" charset="-122"/>
              <a:ea typeface="腾讯体 W3" panose="020C04030202040F0204" pitchFamily="34" charset="-122"/>
            </a:endParaRPr>
          </a:p>
        </p:txBody>
      </p:sp>
    </p:spTree>
    <p:extLst>
      <p:ext uri="{BB962C8B-B14F-4D97-AF65-F5344CB8AC3E}">
        <p14:creationId xmlns:p14="http://schemas.microsoft.com/office/powerpoint/2010/main" val="204512080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 </a:t>
            </a:r>
            <a:r>
              <a:rPr lang="zh-CN" altLang="en-US" dirty="0"/>
              <a:t>软件构件设计</a:t>
            </a:r>
          </a:p>
        </p:txBody>
      </p:sp>
      <p:sp>
        <p:nvSpPr>
          <p:cNvPr id="4" name="日期占位符 3"/>
          <p:cNvSpPr>
            <a:spLocks noGrp="1"/>
          </p:cNvSpPr>
          <p:nvPr>
            <p:ph type="dt" sz="half" idx="10"/>
          </p:nvPr>
        </p:nvSpPr>
        <p:spPr/>
        <p:txBody>
          <a:bodyPr/>
          <a:lstStyle/>
          <a:p>
            <a:fld id="{BD078A84-FE36-47B5-AC10-076EE1285D4A}" type="datetime1">
              <a:rPr lang="zh-CN" altLang="en-US" smtClean="0"/>
              <a:t>2023/11/2</a:t>
            </a:fld>
            <a:endParaRPr lang="zh-CN" altLang="en-US"/>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pPr/>
              <a:t>91</a:t>
            </a:fld>
            <a:endParaRPr lang="zh-CN" altLang="en-US"/>
          </a:p>
        </p:txBody>
      </p:sp>
      <p:sp>
        <p:nvSpPr>
          <p:cNvPr id="7" name="矩形 6">
            <a:extLst>
              <a:ext uri="{FF2B5EF4-FFF2-40B4-BE49-F238E27FC236}">
                <a16:creationId xmlns:a16="http://schemas.microsoft.com/office/drawing/2014/main" id="{9D9CC286-DE12-4893-9734-CEC4FC6751D3}"/>
              </a:ext>
            </a:extLst>
          </p:cNvPr>
          <p:cNvSpPr/>
          <p:nvPr/>
        </p:nvSpPr>
        <p:spPr>
          <a:xfrm>
            <a:off x="534474" y="1423115"/>
            <a:ext cx="3773510" cy="4243589"/>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dirty="0">
                <a:latin typeface="腾讯体 W3" panose="020C04030202040F0204" pitchFamily="34" charset="-122"/>
                <a:ea typeface="腾讯体 W3" panose="020C04030202040F0204" pitchFamily="34" charset="-122"/>
              </a:rPr>
              <a:t>复杂的软件项目</a:t>
            </a:r>
          </a:p>
        </p:txBody>
      </p:sp>
      <p:sp>
        <p:nvSpPr>
          <p:cNvPr id="9" name="箭头: 右 8">
            <a:extLst>
              <a:ext uri="{FF2B5EF4-FFF2-40B4-BE49-F238E27FC236}">
                <a16:creationId xmlns:a16="http://schemas.microsoft.com/office/drawing/2014/main" id="{8A8F7530-AAFB-42F3-B0CF-52692AE18E56}"/>
              </a:ext>
            </a:extLst>
          </p:cNvPr>
          <p:cNvSpPr/>
          <p:nvPr/>
        </p:nvSpPr>
        <p:spPr>
          <a:xfrm>
            <a:off x="4842459" y="3193960"/>
            <a:ext cx="1023870" cy="70189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latin typeface="腾讯体 W3" panose="020C04030202040F0204" pitchFamily="34" charset="-122"/>
              <a:ea typeface="腾讯体 W3" panose="020C04030202040F0204" pitchFamily="34" charset="-122"/>
            </a:endParaRPr>
          </a:p>
        </p:txBody>
      </p:sp>
      <p:sp>
        <p:nvSpPr>
          <p:cNvPr id="10" name="矩形 9">
            <a:extLst>
              <a:ext uri="{FF2B5EF4-FFF2-40B4-BE49-F238E27FC236}">
                <a16:creationId xmlns:a16="http://schemas.microsoft.com/office/drawing/2014/main" id="{2C992F56-697F-49D0-9EDC-E079CFB34EC6}"/>
              </a:ext>
            </a:extLst>
          </p:cNvPr>
          <p:cNvSpPr/>
          <p:nvPr/>
        </p:nvSpPr>
        <p:spPr>
          <a:xfrm>
            <a:off x="8255358" y="1423115"/>
            <a:ext cx="2028422" cy="946598"/>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腾讯体 W3" panose="020C04030202040F0204" pitchFamily="34" charset="-122"/>
                <a:ea typeface="腾讯体 W3" panose="020C04030202040F0204" pitchFamily="34" charset="-122"/>
              </a:rPr>
              <a:t>软件业务</a:t>
            </a:r>
          </a:p>
        </p:txBody>
      </p:sp>
      <p:sp>
        <p:nvSpPr>
          <p:cNvPr id="11" name="矩形 10">
            <a:extLst>
              <a:ext uri="{FF2B5EF4-FFF2-40B4-BE49-F238E27FC236}">
                <a16:creationId xmlns:a16="http://schemas.microsoft.com/office/drawing/2014/main" id="{31E22063-A6A5-42D8-81C5-871DD844C505}"/>
              </a:ext>
            </a:extLst>
          </p:cNvPr>
          <p:cNvSpPr/>
          <p:nvPr/>
        </p:nvSpPr>
        <p:spPr>
          <a:xfrm>
            <a:off x="6913808" y="3168203"/>
            <a:ext cx="1341550" cy="701898"/>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腾讯体 W3" panose="020C04030202040F0204" pitchFamily="34" charset="-122"/>
                <a:ea typeface="腾讯体 W3" panose="020C04030202040F0204" pitchFamily="34" charset="-122"/>
              </a:rPr>
              <a:t>构件</a:t>
            </a:r>
          </a:p>
        </p:txBody>
      </p:sp>
      <p:sp>
        <p:nvSpPr>
          <p:cNvPr id="12" name="矩形 11">
            <a:extLst>
              <a:ext uri="{FF2B5EF4-FFF2-40B4-BE49-F238E27FC236}">
                <a16:creationId xmlns:a16="http://schemas.microsoft.com/office/drawing/2014/main" id="{7D927AA2-E1F9-4F3C-9F92-5B403346545E}"/>
              </a:ext>
            </a:extLst>
          </p:cNvPr>
          <p:cNvSpPr/>
          <p:nvPr/>
        </p:nvSpPr>
        <p:spPr>
          <a:xfrm>
            <a:off x="10425039" y="3429000"/>
            <a:ext cx="1559418" cy="969832"/>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腾讯体 W3" panose="020C04030202040F0204" pitchFamily="34" charset="-122"/>
                <a:ea typeface="腾讯体 W3" panose="020C04030202040F0204" pitchFamily="34" charset="-122"/>
              </a:rPr>
              <a:t>构件</a:t>
            </a:r>
          </a:p>
        </p:txBody>
      </p:sp>
      <p:sp>
        <p:nvSpPr>
          <p:cNvPr id="13" name="矩形 12">
            <a:extLst>
              <a:ext uri="{FF2B5EF4-FFF2-40B4-BE49-F238E27FC236}">
                <a16:creationId xmlns:a16="http://schemas.microsoft.com/office/drawing/2014/main" id="{778A2633-2370-4132-8F22-AB783279FEA5}"/>
              </a:ext>
            </a:extLst>
          </p:cNvPr>
          <p:cNvSpPr/>
          <p:nvPr/>
        </p:nvSpPr>
        <p:spPr>
          <a:xfrm>
            <a:off x="7502608" y="4554735"/>
            <a:ext cx="1923246" cy="1271789"/>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腾讯体 W3" panose="020C04030202040F0204" pitchFamily="34" charset="-122"/>
                <a:ea typeface="腾讯体 W3" panose="020C04030202040F0204" pitchFamily="34" charset="-122"/>
              </a:rPr>
              <a:t>构件</a:t>
            </a:r>
          </a:p>
        </p:txBody>
      </p:sp>
      <p:sp>
        <p:nvSpPr>
          <p:cNvPr id="14" name="矩形 13">
            <a:extLst>
              <a:ext uri="{FF2B5EF4-FFF2-40B4-BE49-F238E27FC236}">
                <a16:creationId xmlns:a16="http://schemas.microsoft.com/office/drawing/2014/main" id="{E07DAD53-B8DD-4B02-B16E-07328E1856FA}"/>
              </a:ext>
            </a:extLst>
          </p:cNvPr>
          <p:cNvSpPr/>
          <p:nvPr/>
        </p:nvSpPr>
        <p:spPr>
          <a:xfrm>
            <a:off x="9972132" y="4839680"/>
            <a:ext cx="1341550" cy="701898"/>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腾讯体 W3" panose="020C04030202040F0204" pitchFamily="34" charset="-122"/>
                <a:ea typeface="腾讯体 W3" panose="020C04030202040F0204" pitchFamily="34" charset="-122"/>
              </a:rPr>
              <a:t>构件</a:t>
            </a:r>
          </a:p>
        </p:txBody>
      </p:sp>
      <p:cxnSp>
        <p:nvCxnSpPr>
          <p:cNvPr id="15" name="直接箭头连接符 14">
            <a:extLst>
              <a:ext uri="{FF2B5EF4-FFF2-40B4-BE49-F238E27FC236}">
                <a16:creationId xmlns:a16="http://schemas.microsoft.com/office/drawing/2014/main" id="{7B13B3DB-F77B-4EF6-9B66-21249C6504C9}"/>
              </a:ext>
            </a:extLst>
          </p:cNvPr>
          <p:cNvCxnSpPr>
            <a:endCxn id="11" idx="0"/>
          </p:cNvCxnSpPr>
          <p:nvPr/>
        </p:nvCxnSpPr>
        <p:spPr>
          <a:xfrm flipH="1">
            <a:off x="7584583" y="2369713"/>
            <a:ext cx="1591614" cy="79849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a:extLst>
              <a:ext uri="{FF2B5EF4-FFF2-40B4-BE49-F238E27FC236}">
                <a16:creationId xmlns:a16="http://schemas.microsoft.com/office/drawing/2014/main" id="{71614DC7-3848-44C2-A60C-555FA5DE9145}"/>
              </a:ext>
            </a:extLst>
          </p:cNvPr>
          <p:cNvCxnSpPr>
            <a:cxnSpLocks/>
            <a:stCxn id="10" idx="2"/>
            <a:endCxn id="13" idx="0"/>
          </p:cNvCxnSpPr>
          <p:nvPr/>
        </p:nvCxnSpPr>
        <p:spPr>
          <a:xfrm flipH="1">
            <a:off x="8464231" y="2369713"/>
            <a:ext cx="805338" cy="218502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a:extLst>
              <a:ext uri="{FF2B5EF4-FFF2-40B4-BE49-F238E27FC236}">
                <a16:creationId xmlns:a16="http://schemas.microsoft.com/office/drawing/2014/main" id="{C27A0FDB-79AD-4F9E-8DEF-2A574371E4AF}"/>
              </a:ext>
            </a:extLst>
          </p:cNvPr>
          <p:cNvCxnSpPr>
            <a:cxnSpLocks/>
            <a:endCxn id="14" idx="0"/>
          </p:cNvCxnSpPr>
          <p:nvPr/>
        </p:nvCxnSpPr>
        <p:spPr>
          <a:xfrm>
            <a:off x="9302837" y="2369713"/>
            <a:ext cx="1340070" cy="246996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a:extLst>
              <a:ext uri="{FF2B5EF4-FFF2-40B4-BE49-F238E27FC236}">
                <a16:creationId xmlns:a16="http://schemas.microsoft.com/office/drawing/2014/main" id="{CC9A7390-B694-4A4F-AE69-639B2228814F}"/>
              </a:ext>
            </a:extLst>
          </p:cNvPr>
          <p:cNvCxnSpPr>
            <a:cxnSpLocks/>
          </p:cNvCxnSpPr>
          <p:nvPr/>
        </p:nvCxnSpPr>
        <p:spPr>
          <a:xfrm>
            <a:off x="9358314" y="2369713"/>
            <a:ext cx="1795456" cy="99294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8271353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5. </a:t>
            </a:r>
            <a:r>
              <a:rPr lang="zh-CN" altLang="en-US" dirty="0"/>
              <a:t>部署设计</a:t>
            </a:r>
          </a:p>
        </p:txBody>
      </p:sp>
      <p:graphicFrame>
        <p:nvGraphicFramePr>
          <p:cNvPr id="7" name="内容占位符 6">
            <a:extLst>
              <a:ext uri="{FF2B5EF4-FFF2-40B4-BE49-F238E27FC236}">
                <a16:creationId xmlns:a16="http://schemas.microsoft.com/office/drawing/2014/main" id="{A510AF34-2A95-4627-AD94-DDEA9A06804C}"/>
              </a:ext>
            </a:extLst>
          </p:cNvPr>
          <p:cNvGraphicFramePr>
            <a:graphicFrameLocks noGrp="1"/>
          </p:cNvGraphicFramePr>
          <p:nvPr>
            <p:ph idx="1"/>
            <p:extLst>
              <p:ext uri="{D42A27DB-BD31-4B8C-83A1-F6EECF244321}">
                <p14:modId xmlns:p14="http://schemas.microsoft.com/office/powerpoint/2010/main" val="3068430325"/>
              </p:ext>
            </p:extLst>
          </p:nvPr>
        </p:nvGraphicFramePr>
        <p:xfrm>
          <a:off x="1429727" y="1304423"/>
          <a:ext cx="9332546" cy="447090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日期占位符 3"/>
          <p:cNvSpPr>
            <a:spLocks noGrp="1"/>
          </p:cNvSpPr>
          <p:nvPr>
            <p:ph type="dt" sz="half" idx="10"/>
          </p:nvPr>
        </p:nvSpPr>
        <p:spPr/>
        <p:txBody>
          <a:bodyPr/>
          <a:lstStyle/>
          <a:p>
            <a:fld id="{BD078A84-FE36-47B5-AC10-076EE1285D4A}" type="datetime1">
              <a:rPr lang="zh-CN" altLang="en-US" smtClean="0"/>
              <a:t>2023/11/2</a:t>
            </a:fld>
            <a:endParaRPr lang="zh-CN" altLang="en-US"/>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pPr/>
              <a:t>92</a:t>
            </a:fld>
            <a:endParaRPr lang="zh-CN" altLang="en-US"/>
          </a:p>
        </p:txBody>
      </p:sp>
    </p:spTree>
    <p:extLst>
      <p:ext uri="{BB962C8B-B14F-4D97-AF65-F5344CB8AC3E}">
        <p14:creationId xmlns:p14="http://schemas.microsoft.com/office/powerpoint/2010/main" val="13410948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5. </a:t>
            </a:r>
            <a:r>
              <a:rPr lang="zh-CN" altLang="en-US" dirty="0"/>
              <a:t>部署设计</a:t>
            </a:r>
          </a:p>
        </p:txBody>
      </p:sp>
      <p:sp>
        <p:nvSpPr>
          <p:cNvPr id="3" name="内容占位符 2"/>
          <p:cNvSpPr>
            <a:spLocks noGrp="1"/>
          </p:cNvSpPr>
          <p:nvPr>
            <p:ph idx="1"/>
          </p:nvPr>
        </p:nvSpPr>
        <p:spPr/>
        <p:txBody>
          <a:bodyPr/>
          <a:lstStyle/>
          <a:p>
            <a:pPr marL="0" indent="0">
              <a:buNone/>
            </a:pPr>
            <a:r>
              <a:rPr lang="zh-CN" altLang="en-US" dirty="0"/>
              <a:t>（</a:t>
            </a:r>
            <a:r>
              <a:rPr lang="en-US" altLang="zh-CN" dirty="0"/>
              <a:t>1</a:t>
            </a:r>
            <a:r>
              <a:rPr lang="zh-CN" altLang="en-US" dirty="0"/>
              <a:t>）单机模式</a:t>
            </a:r>
          </a:p>
        </p:txBody>
      </p:sp>
      <p:sp>
        <p:nvSpPr>
          <p:cNvPr id="4" name="日期占位符 3"/>
          <p:cNvSpPr>
            <a:spLocks noGrp="1"/>
          </p:cNvSpPr>
          <p:nvPr>
            <p:ph type="dt" sz="half" idx="10"/>
          </p:nvPr>
        </p:nvSpPr>
        <p:spPr/>
        <p:txBody>
          <a:bodyPr/>
          <a:lstStyle/>
          <a:p>
            <a:fld id="{BD078A84-FE36-47B5-AC10-076EE1285D4A}" type="datetime1">
              <a:rPr lang="zh-CN" altLang="en-US" smtClean="0"/>
              <a:t>2023/11/2</a:t>
            </a:fld>
            <a:endParaRPr lang="zh-CN" altLang="en-US"/>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pPr/>
              <a:t>93</a:t>
            </a:fld>
            <a:endParaRPr lang="zh-CN" altLang="en-US"/>
          </a:p>
        </p:txBody>
      </p:sp>
      <p:pic>
        <p:nvPicPr>
          <p:cNvPr id="7" name="图片 6">
            <a:extLst>
              <a:ext uri="{FF2B5EF4-FFF2-40B4-BE49-F238E27FC236}">
                <a16:creationId xmlns:a16="http://schemas.microsoft.com/office/drawing/2014/main" id="{8BED12ED-B5AC-49CE-BA8E-AA28D2F8FE9E}"/>
              </a:ext>
            </a:extLst>
          </p:cNvPr>
          <p:cNvPicPr/>
          <p:nvPr/>
        </p:nvPicPr>
        <p:blipFill rotWithShape="1">
          <a:blip r:embed="rId2"/>
          <a:srcRect l="2757" t="5207" r="11712" b="24460"/>
          <a:stretch/>
        </p:blipFill>
        <p:spPr bwMode="auto">
          <a:xfrm>
            <a:off x="2115371" y="2329378"/>
            <a:ext cx="6061123" cy="2446013"/>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39776931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5. </a:t>
            </a:r>
            <a:r>
              <a:rPr lang="zh-CN" altLang="en-US" dirty="0"/>
              <a:t>部署设计</a:t>
            </a:r>
          </a:p>
        </p:txBody>
      </p:sp>
      <p:sp>
        <p:nvSpPr>
          <p:cNvPr id="3" name="内容占位符 2"/>
          <p:cNvSpPr>
            <a:spLocks noGrp="1"/>
          </p:cNvSpPr>
          <p:nvPr>
            <p:ph idx="1"/>
          </p:nvPr>
        </p:nvSpPr>
        <p:spPr/>
        <p:txBody>
          <a:bodyPr/>
          <a:lstStyle/>
          <a:p>
            <a:r>
              <a:rPr lang="zh-CN" altLang="en-US" dirty="0"/>
              <a:t>（</a:t>
            </a:r>
            <a:r>
              <a:rPr lang="en-US" altLang="zh-CN" dirty="0"/>
              <a:t>2</a:t>
            </a:r>
            <a:r>
              <a:rPr lang="zh-CN" altLang="en-US" dirty="0"/>
              <a:t>）</a:t>
            </a:r>
            <a:r>
              <a:rPr lang="zh-CN" altLang="zh-CN" dirty="0"/>
              <a:t>客户端</a:t>
            </a:r>
            <a:r>
              <a:rPr lang="en-US" altLang="zh-CN" dirty="0"/>
              <a:t>/</a:t>
            </a:r>
            <a:r>
              <a:rPr lang="zh-CN" altLang="zh-CN" dirty="0"/>
              <a:t>服务器模式</a:t>
            </a:r>
            <a:endParaRPr lang="zh-CN" altLang="en-US" dirty="0"/>
          </a:p>
        </p:txBody>
      </p:sp>
      <p:sp>
        <p:nvSpPr>
          <p:cNvPr id="4" name="日期占位符 3"/>
          <p:cNvSpPr>
            <a:spLocks noGrp="1"/>
          </p:cNvSpPr>
          <p:nvPr>
            <p:ph type="dt" sz="half" idx="10"/>
          </p:nvPr>
        </p:nvSpPr>
        <p:spPr/>
        <p:txBody>
          <a:bodyPr/>
          <a:lstStyle/>
          <a:p>
            <a:fld id="{BD078A84-FE36-47B5-AC10-076EE1285D4A}" type="datetime1">
              <a:rPr lang="zh-CN" altLang="en-US" smtClean="0"/>
              <a:t>2023/11/2</a:t>
            </a:fld>
            <a:endParaRPr lang="zh-CN" altLang="en-US"/>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pPr/>
              <a:t>94</a:t>
            </a:fld>
            <a:endParaRPr lang="zh-CN" altLang="en-US"/>
          </a:p>
        </p:txBody>
      </p:sp>
      <p:pic>
        <p:nvPicPr>
          <p:cNvPr id="7" name="图片 6">
            <a:extLst>
              <a:ext uri="{FF2B5EF4-FFF2-40B4-BE49-F238E27FC236}">
                <a16:creationId xmlns:a16="http://schemas.microsoft.com/office/drawing/2014/main" id="{A9C13F6D-9902-4874-9704-16FFE6FEC321}"/>
              </a:ext>
            </a:extLst>
          </p:cNvPr>
          <p:cNvPicPr>
            <a:picLocks noChangeAspect="1"/>
          </p:cNvPicPr>
          <p:nvPr/>
        </p:nvPicPr>
        <p:blipFill>
          <a:blip r:embed="rId2"/>
          <a:stretch>
            <a:fillRect/>
          </a:stretch>
        </p:blipFill>
        <p:spPr>
          <a:xfrm>
            <a:off x="1511179" y="2159611"/>
            <a:ext cx="8934084" cy="3305467"/>
          </a:xfrm>
          <a:prstGeom prst="rect">
            <a:avLst/>
          </a:prstGeom>
        </p:spPr>
      </p:pic>
    </p:spTree>
    <p:extLst>
      <p:ext uri="{BB962C8B-B14F-4D97-AF65-F5344CB8AC3E}">
        <p14:creationId xmlns:p14="http://schemas.microsoft.com/office/powerpoint/2010/main" val="332640186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5. </a:t>
            </a:r>
            <a:r>
              <a:rPr lang="zh-CN" altLang="en-US" dirty="0"/>
              <a:t>部署设计</a:t>
            </a:r>
          </a:p>
        </p:txBody>
      </p:sp>
      <p:sp>
        <p:nvSpPr>
          <p:cNvPr id="3" name="内容占位符 2"/>
          <p:cNvSpPr>
            <a:spLocks noGrp="1"/>
          </p:cNvSpPr>
          <p:nvPr>
            <p:ph idx="1"/>
          </p:nvPr>
        </p:nvSpPr>
        <p:spPr/>
        <p:txBody>
          <a:bodyPr/>
          <a:lstStyle/>
          <a:p>
            <a:r>
              <a:rPr lang="zh-CN" altLang="en-US" dirty="0"/>
              <a:t>（</a:t>
            </a:r>
            <a:r>
              <a:rPr lang="en-US" altLang="zh-CN" dirty="0"/>
              <a:t>2</a:t>
            </a:r>
            <a:r>
              <a:rPr lang="zh-CN" altLang="en-US" dirty="0"/>
              <a:t>）</a:t>
            </a:r>
            <a:r>
              <a:rPr lang="zh-CN" altLang="zh-CN" dirty="0"/>
              <a:t>客户端</a:t>
            </a:r>
            <a:r>
              <a:rPr lang="en-US" altLang="zh-CN" dirty="0"/>
              <a:t>/</a:t>
            </a:r>
            <a:r>
              <a:rPr lang="zh-CN" altLang="zh-CN" dirty="0"/>
              <a:t>服务器模式</a:t>
            </a:r>
            <a:endParaRPr lang="zh-CN" altLang="en-US" dirty="0"/>
          </a:p>
          <a:p>
            <a:endParaRPr lang="zh-CN" altLang="en-US" dirty="0"/>
          </a:p>
        </p:txBody>
      </p:sp>
      <p:sp>
        <p:nvSpPr>
          <p:cNvPr id="4" name="日期占位符 3"/>
          <p:cNvSpPr>
            <a:spLocks noGrp="1"/>
          </p:cNvSpPr>
          <p:nvPr>
            <p:ph type="dt" sz="half" idx="10"/>
          </p:nvPr>
        </p:nvSpPr>
        <p:spPr/>
        <p:txBody>
          <a:bodyPr/>
          <a:lstStyle/>
          <a:p>
            <a:fld id="{BD078A84-FE36-47B5-AC10-076EE1285D4A}" type="datetime1">
              <a:rPr lang="zh-CN" altLang="en-US" smtClean="0"/>
              <a:t>2023/11/2</a:t>
            </a:fld>
            <a:endParaRPr lang="zh-CN" altLang="en-US"/>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pPr/>
              <a:t>95</a:t>
            </a:fld>
            <a:endParaRPr lang="zh-CN" altLang="en-US"/>
          </a:p>
        </p:txBody>
      </p:sp>
      <p:pic>
        <p:nvPicPr>
          <p:cNvPr id="7" name="图片 6">
            <a:extLst>
              <a:ext uri="{FF2B5EF4-FFF2-40B4-BE49-F238E27FC236}">
                <a16:creationId xmlns:a16="http://schemas.microsoft.com/office/drawing/2014/main" id="{42360F91-07F3-41AD-986F-50203F50D214}"/>
              </a:ext>
            </a:extLst>
          </p:cNvPr>
          <p:cNvPicPr/>
          <p:nvPr/>
        </p:nvPicPr>
        <p:blipFill rotWithShape="1">
          <a:blip r:embed="rId2"/>
          <a:srcRect l="1452" t="3926" r="6893" b="18895"/>
          <a:stretch/>
        </p:blipFill>
        <p:spPr bwMode="auto">
          <a:xfrm>
            <a:off x="291314" y="2245543"/>
            <a:ext cx="5920511" cy="1845045"/>
          </a:xfrm>
          <a:prstGeom prst="rect">
            <a:avLst/>
          </a:prstGeom>
          <a:ln>
            <a:noFill/>
          </a:ln>
          <a:extLst>
            <a:ext uri="{53640926-AAD7-44D8-BBD7-CCE9431645EC}">
              <a14:shadowObscured xmlns:a14="http://schemas.microsoft.com/office/drawing/2010/main"/>
            </a:ext>
          </a:extLst>
        </p:spPr>
      </p:pic>
      <p:pic>
        <p:nvPicPr>
          <p:cNvPr id="8" name="图片 7">
            <a:extLst>
              <a:ext uri="{FF2B5EF4-FFF2-40B4-BE49-F238E27FC236}">
                <a16:creationId xmlns:a16="http://schemas.microsoft.com/office/drawing/2014/main" id="{E2F02971-2B8F-419E-9A3C-736AF3E61CA9}"/>
              </a:ext>
            </a:extLst>
          </p:cNvPr>
          <p:cNvPicPr/>
          <p:nvPr/>
        </p:nvPicPr>
        <p:blipFill rotWithShape="1">
          <a:blip r:embed="rId3"/>
          <a:srcRect l="1654" t="3768" r="7876" b="19147"/>
          <a:stretch/>
        </p:blipFill>
        <p:spPr bwMode="auto">
          <a:xfrm>
            <a:off x="6732247" y="2250670"/>
            <a:ext cx="5237643" cy="1839918"/>
          </a:xfrm>
          <a:prstGeom prst="rect">
            <a:avLst/>
          </a:prstGeom>
          <a:ln>
            <a:noFill/>
          </a:ln>
          <a:extLst>
            <a:ext uri="{53640926-AAD7-44D8-BBD7-CCE9431645EC}">
              <a14:shadowObscured xmlns:a14="http://schemas.microsoft.com/office/drawing/2010/main"/>
            </a:ext>
          </a:extLst>
        </p:spPr>
      </p:pic>
      <p:sp>
        <p:nvSpPr>
          <p:cNvPr id="9" name="文本框 8">
            <a:extLst>
              <a:ext uri="{FF2B5EF4-FFF2-40B4-BE49-F238E27FC236}">
                <a16:creationId xmlns:a16="http://schemas.microsoft.com/office/drawing/2014/main" id="{F47F4336-D9D7-408F-A763-97B896DA7C87}"/>
              </a:ext>
            </a:extLst>
          </p:cNvPr>
          <p:cNvSpPr txBox="1"/>
          <p:nvPr/>
        </p:nvSpPr>
        <p:spPr>
          <a:xfrm>
            <a:off x="2310922" y="4409430"/>
            <a:ext cx="8245548" cy="369332"/>
          </a:xfrm>
          <a:prstGeom prst="rect">
            <a:avLst/>
          </a:prstGeom>
          <a:noFill/>
        </p:spPr>
        <p:txBody>
          <a:bodyPr wrap="square">
            <a:spAutoFit/>
          </a:bodyPr>
          <a:lstStyle/>
          <a:p>
            <a:r>
              <a:rPr lang="zh-CN" altLang="en-US" dirty="0">
                <a:latin typeface="腾讯体 W3" panose="020C04030202040F0204" pitchFamily="34" charset="-122"/>
                <a:ea typeface="腾讯体 W3" panose="020C04030202040F0204" pitchFamily="34" charset="-122"/>
              </a:rPr>
              <a:t>客户端/服务器模式	                                                  浏览器/服务器模式 </a:t>
            </a:r>
          </a:p>
        </p:txBody>
      </p:sp>
    </p:spTree>
    <p:extLst>
      <p:ext uri="{BB962C8B-B14F-4D97-AF65-F5344CB8AC3E}">
        <p14:creationId xmlns:p14="http://schemas.microsoft.com/office/powerpoint/2010/main" val="216576961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5. </a:t>
            </a:r>
            <a:r>
              <a:rPr lang="zh-CN" altLang="en-US" dirty="0"/>
              <a:t>部署设计</a:t>
            </a:r>
          </a:p>
        </p:txBody>
      </p:sp>
      <p:sp>
        <p:nvSpPr>
          <p:cNvPr id="3" name="内容占位符 2"/>
          <p:cNvSpPr>
            <a:spLocks noGrp="1"/>
          </p:cNvSpPr>
          <p:nvPr>
            <p:ph idx="1"/>
          </p:nvPr>
        </p:nvSpPr>
        <p:spPr/>
        <p:txBody>
          <a:bodyPr/>
          <a:lstStyle/>
          <a:p>
            <a:r>
              <a:rPr lang="zh-CN" altLang="en-US" dirty="0"/>
              <a:t>（</a:t>
            </a:r>
            <a:r>
              <a:rPr lang="en-US" altLang="zh-CN" dirty="0"/>
              <a:t>3</a:t>
            </a:r>
            <a:r>
              <a:rPr lang="zh-CN" altLang="en-US" dirty="0"/>
              <a:t>）</a:t>
            </a:r>
            <a:r>
              <a:rPr lang="zh-CN" altLang="zh-CN" dirty="0"/>
              <a:t>中间件</a:t>
            </a:r>
            <a:endParaRPr lang="zh-CN" altLang="en-US" dirty="0"/>
          </a:p>
        </p:txBody>
      </p:sp>
      <p:sp>
        <p:nvSpPr>
          <p:cNvPr id="4" name="日期占位符 3"/>
          <p:cNvSpPr>
            <a:spLocks noGrp="1"/>
          </p:cNvSpPr>
          <p:nvPr>
            <p:ph type="dt" sz="half" idx="10"/>
          </p:nvPr>
        </p:nvSpPr>
        <p:spPr/>
        <p:txBody>
          <a:bodyPr/>
          <a:lstStyle/>
          <a:p>
            <a:fld id="{BD078A84-FE36-47B5-AC10-076EE1285D4A}" type="datetime1">
              <a:rPr lang="zh-CN" altLang="en-US" smtClean="0"/>
              <a:t>2023/11/2</a:t>
            </a:fld>
            <a:endParaRPr lang="zh-CN" altLang="en-US"/>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pPr/>
              <a:t>96</a:t>
            </a:fld>
            <a:endParaRPr lang="zh-CN" altLang="en-US"/>
          </a:p>
        </p:txBody>
      </p:sp>
      <p:pic>
        <p:nvPicPr>
          <p:cNvPr id="7" name="图片 6">
            <a:extLst>
              <a:ext uri="{FF2B5EF4-FFF2-40B4-BE49-F238E27FC236}">
                <a16:creationId xmlns:a16="http://schemas.microsoft.com/office/drawing/2014/main" id="{9146B1D0-0F02-420D-A864-3B58C286C0C7}"/>
              </a:ext>
            </a:extLst>
          </p:cNvPr>
          <p:cNvPicPr/>
          <p:nvPr/>
        </p:nvPicPr>
        <p:blipFill rotWithShape="1">
          <a:blip r:embed="rId2"/>
          <a:srcRect l="1002" t="3709" r="4747" b="17817"/>
          <a:stretch/>
        </p:blipFill>
        <p:spPr bwMode="auto">
          <a:xfrm>
            <a:off x="504155" y="2274800"/>
            <a:ext cx="10806396" cy="230840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53217620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5. </a:t>
            </a:r>
            <a:r>
              <a:rPr lang="zh-CN" altLang="en-US" dirty="0"/>
              <a:t>部署设计</a:t>
            </a:r>
          </a:p>
        </p:txBody>
      </p:sp>
      <p:sp>
        <p:nvSpPr>
          <p:cNvPr id="3" name="内容占位符 2"/>
          <p:cNvSpPr>
            <a:spLocks noGrp="1"/>
          </p:cNvSpPr>
          <p:nvPr>
            <p:ph idx="1"/>
          </p:nvPr>
        </p:nvSpPr>
        <p:spPr/>
        <p:txBody>
          <a:bodyPr/>
          <a:lstStyle/>
          <a:p>
            <a:r>
              <a:rPr lang="zh-CN" altLang="en-US" dirty="0"/>
              <a:t>（</a:t>
            </a:r>
            <a:r>
              <a:rPr lang="en-US" altLang="zh-CN" dirty="0"/>
              <a:t>4</a:t>
            </a:r>
            <a:r>
              <a:rPr lang="zh-CN" altLang="en-US" dirty="0"/>
              <a:t>）</a:t>
            </a:r>
            <a:r>
              <a:rPr lang="zh-CN" altLang="zh-CN" dirty="0"/>
              <a:t>分布式架构</a:t>
            </a:r>
            <a:endParaRPr lang="zh-CN" altLang="en-US" dirty="0"/>
          </a:p>
        </p:txBody>
      </p:sp>
      <p:sp>
        <p:nvSpPr>
          <p:cNvPr id="4" name="日期占位符 3"/>
          <p:cNvSpPr>
            <a:spLocks noGrp="1"/>
          </p:cNvSpPr>
          <p:nvPr>
            <p:ph type="dt" sz="half" idx="10"/>
          </p:nvPr>
        </p:nvSpPr>
        <p:spPr/>
        <p:txBody>
          <a:bodyPr/>
          <a:lstStyle/>
          <a:p>
            <a:fld id="{BD078A84-FE36-47B5-AC10-076EE1285D4A}" type="datetime1">
              <a:rPr lang="zh-CN" altLang="en-US" smtClean="0"/>
              <a:t>2023/11/2</a:t>
            </a:fld>
            <a:endParaRPr lang="zh-CN" altLang="en-US"/>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pPr/>
              <a:t>97</a:t>
            </a:fld>
            <a:endParaRPr lang="zh-CN" altLang="en-US"/>
          </a:p>
        </p:txBody>
      </p:sp>
      <p:pic>
        <p:nvPicPr>
          <p:cNvPr id="7" name="图片 6">
            <a:extLst>
              <a:ext uri="{FF2B5EF4-FFF2-40B4-BE49-F238E27FC236}">
                <a16:creationId xmlns:a16="http://schemas.microsoft.com/office/drawing/2014/main" id="{307BC86E-FE91-4AAB-A5C2-10CA61EC6D4C}"/>
              </a:ext>
            </a:extLst>
          </p:cNvPr>
          <p:cNvPicPr/>
          <p:nvPr/>
        </p:nvPicPr>
        <p:blipFill rotWithShape="1">
          <a:blip r:embed="rId2"/>
          <a:srcRect l="1253" t="3298" r="5950" b="14885"/>
          <a:stretch/>
        </p:blipFill>
        <p:spPr bwMode="auto">
          <a:xfrm>
            <a:off x="1844416" y="1912501"/>
            <a:ext cx="8712054" cy="3032998"/>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64793212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5. </a:t>
            </a:r>
            <a:r>
              <a:rPr lang="zh-CN" altLang="en-US" dirty="0"/>
              <a:t>部署设计</a:t>
            </a:r>
          </a:p>
        </p:txBody>
      </p:sp>
      <p:sp>
        <p:nvSpPr>
          <p:cNvPr id="3" name="内容占位符 2"/>
          <p:cNvSpPr>
            <a:spLocks noGrp="1"/>
          </p:cNvSpPr>
          <p:nvPr>
            <p:ph idx="1"/>
          </p:nvPr>
        </p:nvSpPr>
        <p:spPr/>
        <p:txBody>
          <a:bodyPr/>
          <a:lstStyle/>
          <a:p>
            <a:r>
              <a:rPr lang="zh-CN" altLang="en-US" dirty="0"/>
              <a:t>（</a:t>
            </a:r>
            <a:r>
              <a:rPr lang="en-US" altLang="zh-CN" dirty="0"/>
              <a:t>5</a:t>
            </a:r>
            <a:r>
              <a:rPr lang="zh-CN" altLang="en-US" dirty="0"/>
              <a:t>）</a:t>
            </a:r>
            <a:r>
              <a:rPr lang="zh-CN" altLang="zh-CN" dirty="0"/>
              <a:t>云计算架构模式</a:t>
            </a:r>
            <a:endParaRPr lang="zh-CN" altLang="en-US" dirty="0"/>
          </a:p>
        </p:txBody>
      </p:sp>
      <p:sp>
        <p:nvSpPr>
          <p:cNvPr id="4" name="日期占位符 3"/>
          <p:cNvSpPr>
            <a:spLocks noGrp="1"/>
          </p:cNvSpPr>
          <p:nvPr>
            <p:ph type="dt" sz="half" idx="10"/>
          </p:nvPr>
        </p:nvSpPr>
        <p:spPr/>
        <p:txBody>
          <a:bodyPr/>
          <a:lstStyle/>
          <a:p>
            <a:fld id="{BD078A84-FE36-47B5-AC10-076EE1285D4A}" type="datetime1">
              <a:rPr lang="zh-CN" altLang="en-US" smtClean="0"/>
              <a:t>2023/11/2</a:t>
            </a:fld>
            <a:endParaRPr lang="zh-CN" altLang="en-US"/>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pPr/>
              <a:t>98</a:t>
            </a:fld>
            <a:endParaRPr lang="zh-CN" altLang="en-US"/>
          </a:p>
        </p:txBody>
      </p:sp>
      <p:pic>
        <p:nvPicPr>
          <p:cNvPr id="9" name="图片 8">
            <a:extLst>
              <a:ext uri="{FF2B5EF4-FFF2-40B4-BE49-F238E27FC236}">
                <a16:creationId xmlns:a16="http://schemas.microsoft.com/office/drawing/2014/main" id="{596DBFB7-2BDD-4EC1-B0B5-24DDBBF28D8A}"/>
              </a:ext>
            </a:extLst>
          </p:cNvPr>
          <p:cNvPicPr/>
          <p:nvPr/>
        </p:nvPicPr>
        <p:blipFill rotWithShape="1">
          <a:blip r:embed="rId2"/>
          <a:srcRect l="1604" t="2164" r="7303" b="10122"/>
          <a:stretch/>
        </p:blipFill>
        <p:spPr bwMode="auto">
          <a:xfrm>
            <a:off x="2609948" y="1834274"/>
            <a:ext cx="6036201" cy="4306669"/>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29239026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6. </a:t>
            </a:r>
            <a:r>
              <a:rPr lang="zh-CN" altLang="en-US" dirty="0"/>
              <a:t>小结</a:t>
            </a:r>
          </a:p>
        </p:txBody>
      </p:sp>
      <p:sp>
        <p:nvSpPr>
          <p:cNvPr id="3" name="内容占位符 2"/>
          <p:cNvSpPr>
            <a:spLocks noGrp="1"/>
          </p:cNvSpPr>
          <p:nvPr>
            <p:ph idx="1"/>
          </p:nvPr>
        </p:nvSpPr>
        <p:spPr/>
        <p:txBody>
          <a:bodyPr>
            <a:normAutofit/>
          </a:bodyPr>
          <a:lstStyle/>
          <a:p>
            <a:r>
              <a:rPr lang="en-US" altLang="zh-CN" dirty="0"/>
              <a:t>         </a:t>
            </a:r>
            <a:r>
              <a:rPr lang="zh-CN" altLang="zh-CN" dirty="0"/>
              <a:t>由于面向对象分析与设计采用相同的建模方法，软件设计人员可以直接从面向对象分析过渡到面向对象设计，并结合实现需要对面向对象分析结果进行补充。</a:t>
            </a:r>
          </a:p>
          <a:p>
            <a:endParaRPr lang="en-US" altLang="zh-CN" dirty="0"/>
          </a:p>
          <a:p>
            <a:r>
              <a:rPr lang="en-US" altLang="zh-CN" dirty="0"/>
              <a:t>       </a:t>
            </a:r>
            <a:r>
              <a:rPr lang="zh-CN" altLang="zh-CN" dirty="0"/>
              <a:t>结合目标软件需求，参考或者选择经典的软件架构框架来设计适当的软件架构。</a:t>
            </a:r>
            <a:endParaRPr lang="zh-CN" altLang="en-US" dirty="0"/>
          </a:p>
          <a:p>
            <a:endParaRPr lang="en-US" altLang="zh-CN" dirty="0"/>
          </a:p>
          <a:p>
            <a:r>
              <a:rPr lang="en-US" altLang="zh-CN" dirty="0"/>
              <a:t>        </a:t>
            </a:r>
            <a:r>
              <a:rPr lang="zh-CN" altLang="zh-CN" dirty="0"/>
              <a:t>软件架构模型确定后，软件设计人员可以按照架构模型要求将分析模型中的类添加到目标软件架构中。同时，根据需要，在软件架构中增加实现必须的类。</a:t>
            </a:r>
          </a:p>
        </p:txBody>
      </p:sp>
      <p:sp>
        <p:nvSpPr>
          <p:cNvPr id="4" name="日期占位符 3"/>
          <p:cNvSpPr>
            <a:spLocks noGrp="1"/>
          </p:cNvSpPr>
          <p:nvPr>
            <p:ph type="dt" sz="half" idx="10"/>
          </p:nvPr>
        </p:nvSpPr>
        <p:spPr/>
        <p:txBody>
          <a:bodyPr/>
          <a:lstStyle/>
          <a:p>
            <a:fld id="{BD078A84-FE36-47B5-AC10-076EE1285D4A}" type="datetime1">
              <a:rPr lang="zh-CN" altLang="en-US" smtClean="0"/>
              <a:t>2023/11/2</a:t>
            </a:fld>
            <a:endParaRPr lang="zh-CN" altLang="en-US"/>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pPr/>
              <a:t>99</a:t>
            </a:fld>
            <a:endParaRPr lang="zh-CN" altLang="en-US"/>
          </a:p>
        </p:txBody>
      </p:sp>
    </p:spTree>
    <p:extLst>
      <p:ext uri="{BB962C8B-B14F-4D97-AF65-F5344CB8AC3E}">
        <p14:creationId xmlns:p14="http://schemas.microsoft.com/office/powerpoint/2010/main" val="1305208617"/>
      </p:ext>
    </p:extLst>
  </p:cSld>
  <p:clrMapOvr>
    <a:masterClrMapping/>
  </p:clrMapOvr>
</p:sld>
</file>

<file path=ppt/theme/theme1.xml><?xml version="1.0" encoding="utf-8"?>
<a:theme xmlns:a="http://schemas.openxmlformats.org/drawingml/2006/main" name="回顾">
  <a:themeElements>
    <a:clrScheme name="蓝色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回顾">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回顾">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1920</TotalTime>
  <Words>5873</Words>
  <Application>Microsoft Office PowerPoint</Application>
  <PresentationFormat>宽屏</PresentationFormat>
  <Paragraphs>890</Paragraphs>
  <Slides>101</Slides>
  <Notes>25</Notes>
  <HiddenSlides>0</HiddenSlides>
  <MMClips>0</MMClips>
  <ScaleCrop>false</ScaleCrop>
  <HeadingPairs>
    <vt:vector size="8" baseType="variant">
      <vt:variant>
        <vt:lpstr>已用的字体</vt:lpstr>
      </vt:variant>
      <vt:variant>
        <vt:i4>7</vt:i4>
      </vt:variant>
      <vt:variant>
        <vt:lpstr>主题</vt:lpstr>
      </vt:variant>
      <vt:variant>
        <vt:i4>1</vt:i4>
      </vt:variant>
      <vt:variant>
        <vt:lpstr>嵌入 OLE 服务器</vt:lpstr>
      </vt:variant>
      <vt:variant>
        <vt:i4>1</vt:i4>
      </vt:variant>
      <vt:variant>
        <vt:lpstr>幻灯片标题</vt:lpstr>
      </vt:variant>
      <vt:variant>
        <vt:i4>101</vt:i4>
      </vt:variant>
    </vt:vector>
  </HeadingPairs>
  <TitlesOfParts>
    <vt:vector size="110" baseType="lpstr">
      <vt:lpstr>等线</vt:lpstr>
      <vt:lpstr>腾讯体 W3</vt:lpstr>
      <vt:lpstr>腾讯体 W7</vt:lpstr>
      <vt:lpstr>Arial</vt:lpstr>
      <vt:lpstr>Calibri</vt:lpstr>
      <vt:lpstr>Calibri Light</vt:lpstr>
      <vt:lpstr>Wingdings</vt:lpstr>
      <vt:lpstr>回顾</vt:lpstr>
      <vt:lpstr>Visio</vt:lpstr>
      <vt:lpstr>第8章 面向对象设计</vt:lpstr>
      <vt:lpstr>主要内容</vt:lpstr>
      <vt:lpstr>1. 分析模型到设计模型的转换</vt:lpstr>
      <vt:lpstr>2. 面向对象设计原则</vt:lpstr>
      <vt:lpstr>2. 面向对象设计原则</vt:lpstr>
      <vt:lpstr>2. 面向对象设计原则</vt:lpstr>
      <vt:lpstr>2. 面向对象设计原则</vt:lpstr>
      <vt:lpstr>2. 面向对象设计原则</vt:lpstr>
      <vt:lpstr>2. 面向对象设计原则</vt:lpstr>
      <vt:lpstr>2. 面向对象设计原则</vt:lpstr>
      <vt:lpstr>2. 面向对象设计原则</vt:lpstr>
      <vt:lpstr>2. 面向对象设计原则</vt:lpstr>
      <vt:lpstr>2. 面向对象设计原则</vt:lpstr>
      <vt:lpstr>2. 面向对象设计原则</vt:lpstr>
      <vt:lpstr>2. 面向对象设计原则</vt:lpstr>
      <vt:lpstr>2. 面向对象设计原则</vt:lpstr>
      <vt:lpstr>2. 面向对象设计原则</vt:lpstr>
      <vt:lpstr>2. 面向对象设计原则</vt:lpstr>
      <vt:lpstr>2. 面向对象设计原则</vt:lpstr>
      <vt:lpstr>2. 面向对象设计原则</vt:lpstr>
      <vt:lpstr>2. 面向对象设计原则</vt:lpstr>
      <vt:lpstr>2. 面向对象设计原则</vt:lpstr>
      <vt:lpstr>2. 面向对象设计原则</vt:lpstr>
      <vt:lpstr>2. 面向对象设计原则</vt:lpstr>
      <vt:lpstr>2. 面向对象设计原则</vt:lpstr>
      <vt:lpstr>2. 面向对象设计原则</vt:lpstr>
      <vt:lpstr>2. 面向对象设计原则</vt:lpstr>
      <vt:lpstr>2. 面向对象设计原则</vt:lpstr>
      <vt:lpstr>2. 面向对象设计原则</vt:lpstr>
      <vt:lpstr>2. 面向对象设计原则</vt:lpstr>
      <vt:lpstr>2. 面向对象设计原则</vt:lpstr>
      <vt:lpstr>2. 面向对象设计原则</vt:lpstr>
      <vt:lpstr>2. 面向对象设计原则</vt:lpstr>
      <vt:lpstr>2. 面向对象设计原则</vt:lpstr>
      <vt:lpstr>2. 面向对象设计原则</vt:lpstr>
      <vt:lpstr>2. 面向对象设计原则</vt:lpstr>
      <vt:lpstr>3. 面向对象架构设计</vt:lpstr>
      <vt:lpstr>3. 面向对象架构设计</vt:lpstr>
      <vt:lpstr>3. 面向对象架构设计</vt:lpstr>
      <vt:lpstr>3. 面向对象架构设计</vt:lpstr>
      <vt:lpstr>3. 面向对象架构设计</vt:lpstr>
      <vt:lpstr>3. 面向对象架构设计</vt:lpstr>
      <vt:lpstr>3. 面向对象架构设计</vt:lpstr>
      <vt:lpstr>3. 面向对象架构设计</vt:lpstr>
      <vt:lpstr>3. 面向对象架构设计</vt:lpstr>
      <vt:lpstr>3. 面向对象架构设计</vt:lpstr>
      <vt:lpstr>3. 面向对象架构设计</vt:lpstr>
      <vt:lpstr>3. 面向对象架构设计</vt:lpstr>
      <vt:lpstr>3. 面向对象架构设计</vt:lpstr>
      <vt:lpstr>3. 面向对象架构设计</vt:lpstr>
      <vt:lpstr>3. 面向对象架构设计</vt:lpstr>
      <vt:lpstr>3. 面向对象架构设计</vt:lpstr>
      <vt:lpstr>3. 面向对象架构设计</vt:lpstr>
      <vt:lpstr>3. 面向对象架构设计</vt:lpstr>
      <vt:lpstr>3. 面向对象架构设计</vt:lpstr>
      <vt:lpstr>3. 面向对象架构设计</vt:lpstr>
      <vt:lpstr>3. 面向对象架构设计</vt:lpstr>
      <vt:lpstr>3. 面向对象架构设计</vt:lpstr>
      <vt:lpstr>3. 面向对象架构设计</vt:lpstr>
      <vt:lpstr>3. 面向对象架构设计</vt:lpstr>
      <vt:lpstr>3. 面向对象架构设计</vt:lpstr>
      <vt:lpstr>3. 面向对象架构设计</vt:lpstr>
      <vt:lpstr>3. 面向对象架构设计</vt:lpstr>
      <vt:lpstr>3. 面向对象架构设计</vt:lpstr>
      <vt:lpstr>3. 面向对象架构设计</vt:lpstr>
      <vt:lpstr>3. 面向对象架构设计</vt:lpstr>
      <vt:lpstr>3. 面向对象架构设计</vt:lpstr>
      <vt:lpstr>3. 面向对象架构设计</vt:lpstr>
      <vt:lpstr>3. 面向对象架构设计</vt:lpstr>
      <vt:lpstr>3. 面向对象架构设计</vt:lpstr>
      <vt:lpstr>3. 面向对象架构设计</vt:lpstr>
      <vt:lpstr>3. 面向对象架构设计</vt:lpstr>
      <vt:lpstr>3. 面向对象架构设计</vt:lpstr>
      <vt:lpstr>3. 面向对象架构设计</vt:lpstr>
      <vt:lpstr>3. 面向对象架构设计</vt:lpstr>
      <vt:lpstr>3. 面向对象架构设计</vt:lpstr>
      <vt:lpstr>3. 面向对象架构设计</vt:lpstr>
      <vt:lpstr>3. 面向对象架构设计</vt:lpstr>
      <vt:lpstr>4. 软件构件设计</vt:lpstr>
      <vt:lpstr>4. 软件构件设计</vt:lpstr>
      <vt:lpstr>4. 软件构件设计</vt:lpstr>
      <vt:lpstr>4. 软件构件设计</vt:lpstr>
      <vt:lpstr>4. 软件构件设计</vt:lpstr>
      <vt:lpstr>4. 软件构件设计</vt:lpstr>
      <vt:lpstr>4. 软件构件设计</vt:lpstr>
      <vt:lpstr>4. 软件构件设计</vt:lpstr>
      <vt:lpstr>4. 软件构件设计</vt:lpstr>
      <vt:lpstr>4. 软件构件设计</vt:lpstr>
      <vt:lpstr>4. 软件构件设计</vt:lpstr>
      <vt:lpstr>4. 软件构件设计</vt:lpstr>
      <vt:lpstr>4. 软件构件设计</vt:lpstr>
      <vt:lpstr>5. 部署设计</vt:lpstr>
      <vt:lpstr>5. 部署设计</vt:lpstr>
      <vt:lpstr>5. 部署设计</vt:lpstr>
      <vt:lpstr>5. 部署设计</vt:lpstr>
      <vt:lpstr>5. 部署设计</vt:lpstr>
      <vt:lpstr>5. 部署设计</vt:lpstr>
      <vt:lpstr>5. 部署设计</vt:lpstr>
      <vt:lpstr>6. 小结</vt:lpstr>
      <vt:lpstr>6. 小结</vt:lpstr>
      <vt:lpstr>谢谢大家！</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软件工程（深圳大学）</dc:title>
  <dc:creator>Wenfeng</dc:creator>
  <cp:lastModifiedBy>杜 文峰</cp:lastModifiedBy>
  <cp:revision>161</cp:revision>
  <dcterms:created xsi:type="dcterms:W3CDTF">2019-06-11T09:59:59Z</dcterms:created>
  <dcterms:modified xsi:type="dcterms:W3CDTF">2023-11-02T05:56:12Z</dcterms:modified>
</cp:coreProperties>
</file>